
<file path=[Content_Types].xml><?xml version="1.0" encoding="utf-8"?>
<Types xmlns="http://schemas.openxmlformats.org/package/2006/content-types">
  <Default Extension="PNG" ContentType="image/png"/>
  <Default Extension="jfif" ContentType="image/jpe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8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rts/chart5.xml" ContentType="application/vnd.openxmlformats-officedocument.drawingml.chart+xml"/>
  <Override PartName="/ppt/drawings/drawing1.xml" ContentType="application/vnd.openxmlformats-officedocument.drawingml.chartshapes+xml"/>
  <Override PartName="/ppt/notesSlides/notesSlide12.xml" ContentType="application/vnd.openxmlformats-officedocument.presentationml.notesSlide+xml"/>
  <Override PartName="/ppt/charts/chart6.xml" ContentType="application/vnd.openxmlformats-officedocument.drawingml.chart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49" r:id="rId1"/>
    <p:sldMasterId id="2147483707" r:id="rId2"/>
    <p:sldMasterId id="2147483704" r:id="rId3"/>
  </p:sldMasterIdLst>
  <p:notesMasterIdLst>
    <p:notesMasterId r:id="rId24"/>
  </p:notesMasterIdLst>
  <p:handoutMasterIdLst>
    <p:handoutMasterId r:id="rId25"/>
  </p:handoutMasterIdLst>
  <p:sldIdLst>
    <p:sldId id="304" r:id="rId4"/>
    <p:sldId id="336" r:id="rId5"/>
    <p:sldId id="313" r:id="rId6"/>
    <p:sldId id="332" r:id="rId7"/>
    <p:sldId id="347" r:id="rId8"/>
    <p:sldId id="333" r:id="rId9"/>
    <p:sldId id="337" r:id="rId10"/>
    <p:sldId id="353" r:id="rId11"/>
    <p:sldId id="340" r:id="rId12"/>
    <p:sldId id="341" r:id="rId13"/>
    <p:sldId id="348" r:id="rId14"/>
    <p:sldId id="354" r:id="rId15"/>
    <p:sldId id="349" r:id="rId16"/>
    <p:sldId id="350" r:id="rId17"/>
    <p:sldId id="355" r:id="rId18"/>
    <p:sldId id="357" r:id="rId19"/>
    <p:sldId id="324" r:id="rId20"/>
    <p:sldId id="325" r:id="rId21"/>
    <p:sldId id="326" r:id="rId22"/>
    <p:sldId id="327" r:id="rId23"/>
  </p:sldIdLst>
  <p:sldSz cx="9144000" cy="6858000" type="screen4x3"/>
  <p:notesSz cx="6858000" cy="9144000"/>
  <p:defaultTextStyle>
    <a:defPPr>
      <a:defRPr lang="de-DE"/>
    </a:defPPr>
    <a:lvl1pPr algn="ctr" rtl="0" eaLnBrk="0" fontAlgn="base" hangingPunct="0">
      <a:spcBef>
        <a:spcPct val="0"/>
      </a:spcBef>
      <a:spcAft>
        <a:spcPct val="0"/>
      </a:spcAft>
      <a:defRPr sz="2400" kern="1200">
        <a:solidFill>
          <a:srgbClr val="000000"/>
        </a:solidFill>
        <a:latin typeface="Lucida Grande CY" charset="-52"/>
        <a:ea typeface="ヒラギノ角ゴ Pro W3" charset="-128"/>
        <a:cs typeface="ヒラギノ角ゴ Pro W3" charset="-128"/>
      </a:defRPr>
    </a:lvl1pPr>
    <a:lvl2pPr marL="457200" algn="ctr" rtl="0" eaLnBrk="0" fontAlgn="base" hangingPunct="0">
      <a:spcBef>
        <a:spcPct val="0"/>
      </a:spcBef>
      <a:spcAft>
        <a:spcPct val="0"/>
      </a:spcAft>
      <a:defRPr sz="2400" kern="1200">
        <a:solidFill>
          <a:srgbClr val="000000"/>
        </a:solidFill>
        <a:latin typeface="Lucida Grande CY" charset="-52"/>
        <a:ea typeface="ヒラギノ角ゴ Pro W3" charset="-128"/>
        <a:cs typeface="ヒラギノ角ゴ Pro W3" charset="-128"/>
      </a:defRPr>
    </a:lvl2pPr>
    <a:lvl3pPr marL="914400" algn="ctr" rtl="0" eaLnBrk="0" fontAlgn="base" hangingPunct="0">
      <a:spcBef>
        <a:spcPct val="0"/>
      </a:spcBef>
      <a:spcAft>
        <a:spcPct val="0"/>
      </a:spcAft>
      <a:defRPr sz="2400" kern="1200">
        <a:solidFill>
          <a:srgbClr val="000000"/>
        </a:solidFill>
        <a:latin typeface="Lucida Grande CY" charset="-52"/>
        <a:ea typeface="ヒラギノ角ゴ Pro W3" charset="-128"/>
        <a:cs typeface="ヒラギノ角ゴ Pro W3" charset="-128"/>
      </a:defRPr>
    </a:lvl3pPr>
    <a:lvl4pPr marL="1371600" algn="ctr" rtl="0" eaLnBrk="0" fontAlgn="base" hangingPunct="0">
      <a:spcBef>
        <a:spcPct val="0"/>
      </a:spcBef>
      <a:spcAft>
        <a:spcPct val="0"/>
      </a:spcAft>
      <a:defRPr sz="2400" kern="1200">
        <a:solidFill>
          <a:srgbClr val="000000"/>
        </a:solidFill>
        <a:latin typeface="Lucida Grande CY" charset="-52"/>
        <a:ea typeface="ヒラギノ角ゴ Pro W3" charset="-128"/>
        <a:cs typeface="ヒラギノ角ゴ Pro W3" charset="-128"/>
      </a:defRPr>
    </a:lvl4pPr>
    <a:lvl5pPr marL="1828800" algn="ctr" rtl="0" eaLnBrk="0" fontAlgn="base" hangingPunct="0">
      <a:spcBef>
        <a:spcPct val="0"/>
      </a:spcBef>
      <a:spcAft>
        <a:spcPct val="0"/>
      </a:spcAft>
      <a:defRPr sz="2400" kern="1200">
        <a:solidFill>
          <a:srgbClr val="000000"/>
        </a:solidFill>
        <a:latin typeface="Lucida Grande CY" charset="-52"/>
        <a:ea typeface="ヒラギノ角ゴ Pro W3" charset="-128"/>
        <a:cs typeface="ヒラギノ角ゴ Pro W3" charset="-128"/>
      </a:defRPr>
    </a:lvl5pPr>
    <a:lvl6pPr marL="2286000" algn="l" defTabSz="457200" rtl="0" eaLnBrk="1" latinLnBrk="0" hangingPunct="1">
      <a:defRPr sz="2400" kern="1200">
        <a:solidFill>
          <a:srgbClr val="000000"/>
        </a:solidFill>
        <a:latin typeface="Lucida Grande CY" charset="-52"/>
        <a:ea typeface="ヒラギノ角ゴ Pro W3" charset="-128"/>
        <a:cs typeface="ヒラギノ角ゴ Pro W3" charset="-128"/>
      </a:defRPr>
    </a:lvl6pPr>
    <a:lvl7pPr marL="2743200" algn="l" defTabSz="457200" rtl="0" eaLnBrk="1" latinLnBrk="0" hangingPunct="1">
      <a:defRPr sz="2400" kern="1200">
        <a:solidFill>
          <a:srgbClr val="000000"/>
        </a:solidFill>
        <a:latin typeface="Lucida Grande CY" charset="-52"/>
        <a:ea typeface="ヒラギノ角ゴ Pro W3" charset="-128"/>
        <a:cs typeface="ヒラギノ角ゴ Pro W3" charset="-128"/>
      </a:defRPr>
    </a:lvl7pPr>
    <a:lvl8pPr marL="3200400" algn="l" defTabSz="457200" rtl="0" eaLnBrk="1" latinLnBrk="0" hangingPunct="1">
      <a:defRPr sz="2400" kern="1200">
        <a:solidFill>
          <a:srgbClr val="000000"/>
        </a:solidFill>
        <a:latin typeface="Lucida Grande CY" charset="-52"/>
        <a:ea typeface="ヒラギノ角ゴ Pro W3" charset="-128"/>
        <a:cs typeface="ヒラギノ角ゴ Pro W3" charset="-128"/>
      </a:defRPr>
    </a:lvl8pPr>
    <a:lvl9pPr marL="3657600" algn="l" defTabSz="457200" rtl="0" eaLnBrk="1" latinLnBrk="0" hangingPunct="1">
      <a:defRPr sz="2400" kern="1200">
        <a:solidFill>
          <a:srgbClr val="000000"/>
        </a:solidFill>
        <a:latin typeface="Lucida Grande CY" charset="-52"/>
        <a:ea typeface="ヒラギノ角ゴ Pro W3" charset="-128"/>
        <a:cs typeface="ヒラギノ角ゴ Pro W3" charset="-128"/>
      </a:defRPr>
    </a:lvl9pPr>
  </p:defaultTextStyle>
  <p:extLst>
    <p:ext uri="{EFAFB233-063F-42B5-8137-9DF3F51BA10A}">
      <p15:sldGuideLst xmlns:p15="http://schemas.microsoft.com/office/powerpoint/2012/main">
        <p15:guide id="1" orient="horz" pos="2440">
          <p15:clr>
            <a:srgbClr val="A4A3A4"/>
          </p15:clr>
        </p15:guide>
        <p15:guide id="2" orient="horz" pos="1008">
          <p15:clr>
            <a:srgbClr val="A4A3A4"/>
          </p15:clr>
        </p15:guide>
        <p15:guide id="3" orient="horz" pos="720">
          <p15:clr>
            <a:srgbClr val="A4A3A4"/>
          </p15:clr>
        </p15:guide>
        <p15:guide id="4" orient="horz" pos="2160">
          <p15:clr>
            <a:srgbClr val="A4A3A4"/>
          </p15:clr>
        </p15:guide>
        <p15:guide id="5" orient="horz" pos="3024">
          <p15:clr>
            <a:srgbClr val="A4A3A4"/>
          </p15:clr>
        </p15:guide>
        <p15:guide id="6" pos="5378">
          <p15:clr>
            <a:srgbClr val="A4A3A4"/>
          </p15:clr>
        </p15:guide>
        <p15:guide id="7" pos="38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 useTimings="0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7B003F"/>
    <a:srgbClr val="C0C0C0"/>
    <a:srgbClr val="ECD2F6"/>
    <a:srgbClr val="C477E3"/>
    <a:srgbClr val="8926B1"/>
    <a:srgbClr val="8A25B1"/>
    <a:srgbClr val="A5A5A5"/>
    <a:srgbClr val="999AB9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ittlere Formatvorlage 3 - Akz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ittlere Formatvorlage 4 - Akz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9DCAF9ED-07DC-4A11-8D7F-57B35C25682E}" styleName="Mittlere Formatvorlage 1 - Akz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ittlere Formatvorlage 1 - Akz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D7AC3CCA-C797-4891-BE02-D94E43425B78}" styleName="Mittlere Formatvorlag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344D84-9AFB-497E-A393-DC336BA19D2E}" styleName="Mittlere Formatvorlage 3 - Akz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3C2FFA5D-87B4-456A-9821-1D502468CF0F}" styleName="Designformatvorlage 1 - Akz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D113A9D2-9D6B-4929-AA2D-F23B5EE8CBE7}" styleName="Designformatvorlage 2 - Akz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84E427A-3D55-4303-BF80-6455036E1DE7}" styleName="Designformatvorlage 1 - Akz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16DA210-FB5B-4158-B5E0-FEB733F419BA}" styleName="Helle Formatvorlag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38B1855-1B75-4FBE-930C-398BA8C253C6}" styleName="Designformatvorlage 2 - Akz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8FB837D-C827-4EFA-A057-4D05807E0F7C}" styleName="Designformatvorlage 1 - Akz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69" autoAdjust="0"/>
    <p:restoredTop sz="94626" autoAdjust="0"/>
  </p:normalViewPr>
  <p:slideViewPr>
    <p:cSldViewPr snapToObjects="1" showGuides="1">
      <p:cViewPr varScale="1">
        <p:scale>
          <a:sx n="72" d="100"/>
          <a:sy n="72" d="100"/>
        </p:scale>
        <p:origin x="1266" y="78"/>
      </p:cViewPr>
      <p:guideLst>
        <p:guide orient="horz" pos="2440"/>
        <p:guide orient="horz" pos="1008"/>
        <p:guide orient="horz" pos="720"/>
        <p:guide orient="horz" pos="2160"/>
        <p:guide orient="horz" pos="3024"/>
        <p:guide pos="5378"/>
        <p:guide pos="38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howGuides="1">
      <p:cViewPr varScale="1">
        <p:scale>
          <a:sx n="101" d="100"/>
          <a:sy n="101" d="100"/>
        </p:scale>
        <p:origin x="-2304" y="-10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am\Documents\Note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am\Documents\Notes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am\Dropbox\Notes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am\Dropbox\Notes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.xml"/><Relationship Id="rId1" Type="http://schemas.openxmlformats.org/officeDocument/2006/relationships/oleObject" Target="file:///C:\Users\Adam\Dropbox\SimProj18\Planning\Costs-Actual&amp;Planned.xlsx" TargetMode="External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Adam\Dropbox\SimProj18\Planning\Costs-Actual&amp;Planned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sz="1800" b="0" i="0" baseline="0">
                <a:effectLst/>
              </a:rPr>
              <a:t>Durchfahrtzeiten </a:t>
            </a:r>
            <a:r>
              <a:rPr lang="de-DE" sz="1800" b="0" i="0" baseline="0" dirty="0">
                <a:effectLst/>
              </a:rPr>
              <a:t>(Durchschnitt in Sekunden)</a:t>
            </a:r>
            <a:endParaRPr lang="de-DE" dirty="0">
              <a:effectLst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>
        <c:manualLayout>
          <c:layoutTarget val="inner"/>
          <c:xMode val="edge"/>
          <c:yMode val="edge"/>
          <c:x val="0.15693630773990166"/>
          <c:y val="0.16069460067491564"/>
          <c:w val="0.82864295791404963"/>
          <c:h val="0.7077680914885639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DiagrammeFall1a_1b!$B$12</c:f>
              <c:strCache>
                <c:ptCount val="1"/>
                <c:pt idx="0">
                  <c:v>Haltestelle Julius-Bremer-Straße (Umleitung Breiter Weg)</c:v>
                </c:pt>
              </c:strCache>
            </c:strRef>
          </c:tx>
          <c:spPr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DiagrammeFall1a_1b!$C$4:$C$7</c:f>
              <c:strCache>
                <c:ptCount val="4"/>
                <c:pt idx="0">
                  <c:v>Süd→Nord 
(Hauptverkehrszeit)</c:v>
                </c:pt>
                <c:pt idx="1">
                  <c:v>Süd→Nord</c:v>
                </c:pt>
                <c:pt idx="2">
                  <c:v>Nord→Süd
 (Hauptverkehrszeit)</c:v>
                </c:pt>
                <c:pt idx="3">
                  <c:v>Nord→Süd</c:v>
                </c:pt>
              </c:strCache>
            </c:strRef>
          </c:cat>
          <c:val>
            <c:numRef>
              <c:f>DiagrammeFall1a_1b!$A$12:$A$15</c:f>
              <c:numCache>
                <c:formatCode>General</c:formatCode>
                <c:ptCount val="4"/>
                <c:pt idx="0">
                  <c:v>110.19</c:v>
                </c:pt>
                <c:pt idx="1">
                  <c:v>105.95</c:v>
                </c:pt>
                <c:pt idx="2">
                  <c:v>107.8</c:v>
                </c:pt>
                <c:pt idx="3">
                  <c:v>102.45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D28-400B-ADA7-0F06E43909B2}"/>
            </c:ext>
          </c:extLst>
        </c:ser>
        <c:ser>
          <c:idx val="1"/>
          <c:order val="1"/>
          <c:tx>
            <c:strRef>
              <c:f>DiagrammeFall1a_1b!$B$8</c:f>
              <c:strCache>
                <c:ptCount val="1"/>
                <c:pt idx="0">
                  <c:v>Haltestelle Julius-Bremer-Straße</c:v>
                </c:pt>
              </c:strCache>
            </c:strRef>
          </c:tx>
          <c:spPr>
            <a:solidFill>
              <a:schemeClr val="bg1">
                <a:lumMod val="6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DiagrammeFall1a_1b!$C$4:$C$7</c:f>
              <c:strCache>
                <c:ptCount val="4"/>
                <c:pt idx="0">
                  <c:v>Süd→Nord 
(Hauptverkehrszeit)</c:v>
                </c:pt>
                <c:pt idx="1">
                  <c:v>Süd→Nord</c:v>
                </c:pt>
                <c:pt idx="2">
                  <c:v>Nord→Süd
 (Hauptverkehrszeit)</c:v>
                </c:pt>
                <c:pt idx="3">
                  <c:v>Nord→Süd</c:v>
                </c:pt>
              </c:strCache>
            </c:strRef>
          </c:cat>
          <c:val>
            <c:numRef>
              <c:f>DiagrammeFall1a_1b!$A$8:$A$11</c:f>
              <c:numCache>
                <c:formatCode>General</c:formatCode>
                <c:ptCount val="4"/>
                <c:pt idx="0">
                  <c:v>99.7</c:v>
                </c:pt>
                <c:pt idx="1">
                  <c:v>97.11</c:v>
                </c:pt>
                <c:pt idx="2">
                  <c:v>96.79</c:v>
                </c:pt>
                <c:pt idx="3">
                  <c:v>93.71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D28-400B-ADA7-0F06E43909B2}"/>
            </c:ext>
          </c:extLst>
        </c:ser>
        <c:ser>
          <c:idx val="2"/>
          <c:order val="2"/>
          <c:tx>
            <c:strRef>
              <c:f>DiagrammeFall1a_1b!$B$4</c:f>
              <c:strCache>
                <c:ptCount val="1"/>
                <c:pt idx="0">
                  <c:v>Basismodell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DiagrammeFall1a_1b!$C$4:$C$7</c:f>
              <c:strCache>
                <c:ptCount val="4"/>
                <c:pt idx="0">
                  <c:v>Süd→Nord 
(Hauptverkehrszeit)</c:v>
                </c:pt>
                <c:pt idx="1">
                  <c:v>Süd→Nord</c:v>
                </c:pt>
                <c:pt idx="2">
                  <c:v>Nord→Süd
 (Hauptverkehrszeit)</c:v>
                </c:pt>
                <c:pt idx="3">
                  <c:v>Nord→Süd</c:v>
                </c:pt>
              </c:strCache>
            </c:strRef>
          </c:cat>
          <c:val>
            <c:numRef>
              <c:f>DiagrammeFall1a_1b!$A$4:$A$7</c:f>
              <c:numCache>
                <c:formatCode>General</c:formatCode>
                <c:ptCount val="4"/>
                <c:pt idx="0">
                  <c:v>98.56</c:v>
                </c:pt>
                <c:pt idx="1">
                  <c:v>95.89</c:v>
                </c:pt>
                <c:pt idx="2">
                  <c:v>95.41</c:v>
                </c:pt>
                <c:pt idx="3">
                  <c:v>92.61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D28-400B-ADA7-0F06E43909B2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82"/>
        <c:axId val="437226440"/>
        <c:axId val="437231032"/>
      </c:barChart>
      <c:catAx>
        <c:axId val="43722644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437231032"/>
        <c:crosses val="autoZero"/>
        <c:auto val="1"/>
        <c:lblAlgn val="ctr"/>
        <c:lblOffset val="100"/>
        <c:noMultiLvlLbl val="0"/>
      </c:catAx>
      <c:valAx>
        <c:axId val="437231032"/>
        <c:scaling>
          <c:orientation val="minMax"/>
          <c:min val="0"/>
        </c:scaling>
        <c:delete val="1"/>
        <c:axPos val="b"/>
        <c:numFmt formatCode="General" sourceLinked="1"/>
        <c:majorTickMark val="none"/>
        <c:minorTickMark val="none"/>
        <c:tickLblPos val="nextTo"/>
        <c:crossAx val="43722644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de-DE"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800" dirty="0" err="1"/>
              <a:t>Warteschlangenlänge</a:t>
            </a:r>
            <a:r>
              <a:rPr lang="en-US" sz="1800" dirty="0"/>
              <a:t> (</a:t>
            </a:r>
            <a:r>
              <a:rPr lang="en-US" sz="1800" dirty="0" err="1"/>
              <a:t>Durchschnitt</a:t>
            </a:r>
            <a:r>
              <a:rPr lang="en-US" sz="1800" dirty="0"/>
              <a:t> PKW-</a:t>
            </a:r>
            <a:r>
              <a:rPr lang="en-US" sz="1800" dirty="0" err="1"/>
              <a:t>Einheiten</a:t>
            </a:r>
            <a:r>
              <a:rPr lang="en-US" sz="1800" dirty="0"/>
              <a:t>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de-DE"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>
        <c:manualLayout>
          <c:layoutTarget val="inner"/>
          <c:xMode val="edge"/>
          <c:yMode val="edge"/>
          <c:x val="0.15815729172103407"/>
          <c:y val="0.15674582773043111"/>
          <c:w val="0.82949173348000815"/>
          <c:h val="0.64854371128922816"/>
        </c:manualLayout>
      </c:layout>
      <c:barChart>
        <c:barDir val="bar"/>
        <c:grouping val="clustered"/>
        <c:varyColors val="0"/>
        <c:ser>
          <c:idx val="1"/>
          <c:order val="0"/>
          <c:tx>
            <c:strRef>
              <c:f>DiagrammeFall1a_1b!$B$47</c:f>
              <c:strCache>
                <c:ptCount val="1"/>
                <c:pt idx="0">
                  <c:v>Haltestelle Julius-Bremer-Straße (Umleitung Breiter Weg)</c:v>
                </c:pt>
              </c:strCache>
            </c:strRef>
          </c:tx>
          <c:spPr>
            <a:solidFill>
              <a:schemeClr val="bg1">
                <a:lumMod val="5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lang="de-DE"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DiagrammeFall1a_1b!$C$43:$C$44</c:f>
              <c:strCache>
                <c:ptCount val="2"/>
                <c:pt idx="0">
                  <c:v>Warteschlange 
Johannisbergstraße</c:v>
                </c:pt>
                <c:pt idx="1">
                  <c:v>Warteschlange 
Julius-Bremer-Straße</c:v>
                </c:pt>
              </c:strCache>
            </c:strRef>
          </c:cat>
          <c:val>
            <c:numRef>
              <c:f>DiagrammeFall1a_1b!$A$47:$A$48</c:f>
              <c:numCache>
                <c:formatCode>General</c:formatCode>
                <c:ptCount val="2"/>
                <c:pt idx="0">
                  <c:v>13.64</c:v>
                </c:pt>
                <c:pt idx="1">
                  <c:v>4.78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E58-46B5-8026-5B84ACD49B14}"/>
            </c:ext>
          </c:extLst>
        </c:ser>
        <c:ser>
          <c:idx val="0"/>
          <c:order val="1"/>
          <c:tx>
            <c:strRef>
              <c:f>DiagrammeFall1a_1b!$B$45</c:f>
              <c:strCache>
                <c:ptCount val="1"/>
                <c:pt idx="0">
                  <c:v>Haltestelle Julius-Bremer-Straße</c:v>
                </c:pt>
              </c:strCache>
            </c:strRef>
          </c:tx>
          <c:spPr>
            <a:solidFill>
              <a:schemeClr val="bg1">
                <a:lumMod val="6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lang="de-DE"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DiagrammeFall1a_1b!$C$43:$C$44</c:f>
              <c:strCache>
                <c:ptCount val="2"/>
                <c:pt idx="0">
                  <c:v>Warteschlange 
Johannisbergstraße</c:v>
                </c:pt>
                <c:pt idx="1">
                  <c:v>Warteschlange 
Julius-Bremer-Straße</c:v>
                </c:pt>
              </c:strCache>
            </c:strRef>
          </c:cat>
          <c:val>
            <c:numRef>
              <c:f>DiagrammeFall1a_1b!$A$45:$A$46</c:f>
              <c:numCache>
                <c:formatCode>General</c:formatCode>
                <c:ptCount val="2"/>
                <c:pt idx="0">
                  <c:v>13.62</c:v>
                </c:pt>
                <c:pt idx="1">
                  <c:v>3.15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E58-46B5-8026-5B84ACD49B14}"/>
            </c:ext>
          </c:extLst>
        </c:ser>
        <c:ser>
          <c:idx val="2"/>
          <c:order val="2"/>
          <c:tx>
            <c:strRef>
              <c:f>DiagrammeFall1a_1b!$B$43</c:f>
              <c:strCache>
                <c:ptCount val="1"/>
                <c:pt idx="0">
                  <c:v>Basismodell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lang="de-DE"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DiagrammeFall1a_1b!$C$43:$C$44</c:f>
              <c:strCache>
                <c:ptCount val="2"/>
                <c:pt idx="0">
                  <c:v>Warteschlange 
Johannisbergstraße</c:v>
                </c:pt>
                <c:pt idx="1">
                  <c:v>Warteschlange 
Julius-Bremer-Straße</c:v>
                </c:pt>
              </c:strCache>
            </c:strRef>
          </c:cat>
          <c:val>
            <c:numRef>
              <c:f>DiagrammeFall1a_1b!$A$43:$A$44</c:f>
              <c:numCache>
                <c:formatCode>General</c:formatCode>
                <c:ptCount val="2"/>
                <c:pt idx="0">
                  <c:v>13.62</c:v>
                </c:pt>
                <c:pt idx="1">
                  <c:v>2.96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E58-46B5-8026-5B84ACD49B14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82"/>
        <c:axId val="618808768"/>
        <c:axId val="618814016"/>
      </c:barChart>
      <c:catAx>
        <c:axId val="61880876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de-DE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618814016"/>
        <c:crosses val="autoZero"/>
        <c:auto val="1"/>
        <c:lblAlgn val="ctr"/>
        <c:lblOffset val="100"/>
        <c:noMultiLvlLbl val="0"/>
      </c:catAx>
      <c:valAx>
        <c:axId val="61881401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61880876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de-DE"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de-DE"/>
      </a:pPr>
      <a:endParaRPr lang="de-DE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sz="1800" b="0" i="0" baseline="0">
                <a:effectLst/>
              </a:rPr>
              <a:t>Durchlaufzeiten (Durchschnitt in Sekunden)</a:t>
            </a:r>
            <a:endParaRPr lang="de-DE">
              <a:effectLst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>
        <c:manualLayout>
          <c:layoutTarget val="inner"/>
          <c:xMode val="edge"/>
          <c:yMode val="edge"/>
          <c:x val="0.15693620137327488"/>
          <c:y val="0.12313905339522128"/>
          <c:w val="0.83170752724855368"/>
          <c:h val="0.71095255918179001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'DiagrammeFall2Haltestellen (2)'!$B$16</c:f>
              <c:strCache>
                <c:ptCount val="1"/>
                <c:pt idx="0">
                  <c:v>Haltestelle Julius-Bremer-Straße
&amp; Peterstraße  (Umleitung Breiter Weg)</c:v>
                </c:pt>
              </c:strCache>
            </c:strRef>
          </c:tx>
          <c:spPr>
            <a:solidFill>
              <a:schemeClr val="bg1">
                <a:lumMod val="5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'DiagrammeFall2Haltestellen (2)'!$C$8:$C$11</c:f>
              <c:strCache>
                <c:ptCount val="4"/>
                <c:pt idx="0">
                  <c:v>Süd→Nord 
(Hauptverkehrszeit)</c:v>
                </c:pt>
                <c:pt idx="1">
                  <c:v>Süd→Nord</c:v>
                </c:pt>
                <c:pt idx="2">
                  <c:v>Nord→Süd
 (Hauptverkehrszeit)</c:v>
                </c:pt>
                <c:pt idx="3">
                  <c:v>Nord→Süd</c:v>
                </c:pt>
              </c:strCache>
            </c:strRef>
          </c:cat>
          <c:val>
            <c:numRef>
              <c:f>'DiagrammeFall2Haltestellen (2)'!$A$16:$A$19</c:f>
              <c:numCache>
                <c:formatCode>General</c:formatCode>
                <c:ptCount val="4"/>
                <c:pt idx="0">
                  <c:v>117.06</c:v>
                </c:pt>
                <c:pt idx="1">
                  <c:v>112.81</c:v>
                </c:pt>
                <c:pt idx="2">
                  <c:v>119.93</c:v>
                </c:pt>
                <c:pt idx="3">
                  <c:v>112.77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8F7-497A-9321-104E0F9D6F34}"/>
            </c:ext>
          </c:extLst>
        </c:ser>
        <c:ser>
          <c:idx val="2"/>
          <c:order val="1"/>
          <c:tx>
            <c:strRef>
              <c:f>'DiagrammeFall2Haltestellen (2)'!$B$8</c:f>
              <c:strCache>
                <c:ptCount val="1"/>
                <c:pt idx="0">
                  <c:v>Haltestelle Julius-Bremer-Straße
(Umleitung Breiter Weg)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'DiagrammeFall2Haltestellen (2)'!$C$8:$C$11</c:f>
              <c:strCache>
                <c:ptCount val="4"/>
                <c:pt idx="0">
                  <c:v>Süd→Nord 
(Hauptverkehrszeit)</c:v>
                </c:pt>
                <c:pt idx="1">
                  <c:v>Süd→Nord</c:v>
                </c:pt>
                <c:pt idx="2">
                  <c:v>Nord→Süd
 (Hauptverkehrszeit)</c:v>
                </c:pt>
                <c:pt idx="3">
                  <c:v>Nord→Süd</c:v>
                </c:pt>
              </c:strCache>
            </c:strRef>
          </c:cat>
          <c:val>
            <c:numRef>
              <c:f>'DiagrammeFall2Haltestellen (2)'!$A$8:$A$11</c:f>
              <c:numCache>
                <c:formatCode>General</c:formatCode>
                <c:ptCount val="4"/>
                <c:pt idx="0">
                  <c:v>110.19</c:v>
                </c:pt>
                <c:pt idx="1">
                  <c:v>105.95</c:v>
                </c:pt>
                <c:pt idx="2">
                  <c:v>107.8</c:v>
                </c:pt>
                <c:pt idx="3">
                  <c:v>102.45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8F7-497A-9321-104E0F9D6F34}"/>
            </c:ext>
          </c:extLst>
        </c:ser>
        <c:ser>
          <c:idx val="1"/>
          <c:order val="2"/>
          <c:tx>
            <c:strRef>
              <c:f>'DiagrammeFall2Haltestellen (2)'!$B$12</c:f>
              <c:strCache>
                <c:ptCount val="1"/>
                <c:pt idx="0">
                  <c:v>Haltestellen Julius-Bremer-Straße
&amp; Peterstraße</c:v>
                </c:pt>
              </c:strCache>
            </c:strRef>
          </c:tx>
          <c:spPr>
            <a:solidFill>
              <a:schemeClr val="bg1">
                <a:lumMod val="5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'DiagrammeFall2Haltestellen (2)'!$C$8:$C$11</c:f>
              <c:strCache>
                <c:ptCount val="4"/>
                <c:pt idx="0">
                  <c:v>Süd→Nord 
(Hauptverkehrszeit)</c:v>
                </c:pt>
                <c:pt idx="1">
                  <c:v>Süd→Nord</c:v>
                </c:pt>
                <c:pt idx="2">
                  <c:v>Nord→Süd
 (Hauptverkehrszeit)</c:v>
                </c:pt>
                <c:pt idx="3">
                  <c:v>Nord→Süd</c:v>
                </c:pt>
              </c:strCache>
            </c:strRef>
          </c:cat>
          <c:val>
            <c:numRef>
              <c:f>'DiagrammeFall2Haltestellen (2)'!$A$12:$A$15</c:f>
              <c:numCache>
                <c:formatCode>General</c:formatCode>
                <c:ptCount val="4"/>
                <c:pt idx="0">
                  <c:v>100.33</c:v>
                </c:pt>
                <c:pt idx="1">
                  <c:v>97.65</c:v>
                </c:pt>
                <c:pt idx="2">
                  <c:v>98.4</c:v>
                </c:pt>
                <c:pt idx="3">
                  <c:v>94.9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8F7-497A-9321-104E0F9D6F34}"/>
            </c:ext>
          </c:extLst>
        </c:ser>
        <c:ser>
          <c:idx val="3"/>
          <c:order val="3"/>
          <c:tx>
            <c:strRef>
              <c:f>'DiagrammeFall2Haltestellen (2)'!$B$4</c:f>
              <c:strCache>
                <c:ptCount val="1"/>
                <c:pt idx="0">
                  <c:v>Haltestelle Julius-Bremer-Straße
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'DiagrammeFall2Haltestellen (2)'!$A$4:$A$7</c:f>
              <c:numCache>
                <c:formatCode>General</c:formatCode>
                <c:ptCount val="4"/>
                <c:pt idx="0">
                  <c:v>99.7</c:v>
                </c:pt>
                <c:pt idx="1">
                  <c:v>97.11</c:v>
                </c:pt>
                <c:pt idx="2">
                  <c:v>96.79</c:v>
                </c:pt>
                <c:pt idx="3">
                  <c:v>93.71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48F7-497A-9321-104E0F9D6F34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82"/>
        <c:axId val="437226440"/>
        <c:axId val="437231032"/>
      </c:barChart>
      <c:catAx>
        <c:axId val="43722644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437231032"/>
        <c:crosses val="autoZero"/>
        <c:auto val="1"/>
        <c:lblAlgn val="ctr"/>
        <c:lblOffset val="100"/>
        <c:noMultiLvlLbl val="0"/>
      </c:catAx>
      <c:valAx>
        <c:axId val="437231032"/>
        <c:scaling>
          <c:orientation val="minMax"/>
          <c:max val="130"/>
          <c:min val="0"/>
        </c:scaling>
        <c:delete val="1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43722644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7.0991955330335352E-2"/>
          <c:y val="0.85306438953579866"/>
          <c:w val="0.84763985338196091"/>
          <c:h val="0.1410683928496205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Warteschlangenlänge</a:t>
            </a:r>
            <a:r>
              <a:rPr lang="en-US" baseline="0"/>
              <a:t> (Durchschnitt in PKW-Einheiten)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>
        <c:manualLayout>
          <c:layoutTarget val="inner"/>
          <c:xMode val="edge"/>
          <c:yMode val="edge"/>
          <c:x val="0.16325467895340326"/>
          <c:y val="0.15674582773043111"/>
          <c:w val="0.82287331704818745"/>
          <c:h val="0.64854371128922816"/>
        </c:manualLayout>
      </c:layout>
      <c:barChart>
        <c:barDir val="bar"/>
        <c:grouping val="clustered"/>
        <c:varyColors val="0"/>
        <c:ser>
          <c:idx val="1"/>
          <c:order val="0"/>
          <c:tx>
            <c:strRef>
              <c:f>'DiagrammeFall2Haltestellen (2)'!$B$51</c:f>
              <c:strCache>
                <c:ptCount val="1"/>
                <c:pt idx="0">
                  <c:v>Haltestelle Julius-Bremer-Straße
&amp; Peterstraße  (Umleitung Breiter Weg)</c:v>
                </c:pt>
              </c:strCache>
            </c:strRef>
          </c:tx>
          <c:spPr>
            <a:solidFill>
              <a:schemeClr val="bg1">
                <a:lumMod val="5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'DiagrammeFall2Haltestellen (2)'!$C$47:$C$48</c:f>
              <c:strCache>
                <c:ptCount val="2"/>
                <c:pt idx="0">
                  <c:v>Warteschlange 
Johannisbergstraße</c:v>
                </c:pt>
                <c:pt idx="1">
                  <c:v>Warteschlange 
Julius-Bremer-Straße</c:v>
                </c:pt>
              </c:strCache>
            </c:strRef>
          </c:cat>
          <c:val>
            <c:numRef>
              <c:f>'DiagrammeFall2Haltestellen (2)'!$A$51:$A$52</c:f>
              <c:numCache>
                <c:formatCode>General</c:formatCode>
                <c:ptCount val="2"/>
                <c:pt idx="0">
                  <c:v>13.63</c:v>
                </c:pt>
                <c:pt idx="1">
                  <c:v>4.6100000000000003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846-4C65-A315-2F3B8342DBBB}"/>
            </c:ext>
          </c:extLst>
        </c:ser>
        <c:ser>
          <c:idx val="2"/>
          <c:order val="1"/>
          <c:tx>
            <c:strRef>
              <c:f>'DiagrammeFall2Haltestellen (2)'!$B$47</c:f>
              <c:strCache>
                <c:ptCount val="1"/>
                <c:pt idx="0">
                  <c:v>Haltestelle Julius-Bremer-Straße 
(Umleitung Breiter Weg)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'DiagrammeFall2Haltestellen (2)'!$C$47:$C$48</c:f>
              <c:strCache>
                <c:ptCount val="2"/>
                <c:pt idx="0">
                  <c:v>Warteschlange 
Johannisbergstraße</c:v>
                </c:pt>
                <c:pt idx="1">
                  <c:v>Warteschlange 
Julius-Bremer-Straße</c:v>
                </c:pt>
              </c:strCache>
            </c:strRef>
          </c:cat>
          <c:val>
            <c:numRef>
              <c:f>'DiagrammeFall2Haltestellen (2)'!$A$47:$A$48</c:f>
              <c:numCache>
                <c:formatCode>General</c:formatCode>
                <c:ptCount val="2"/>
                <c:pt idx="0">
                  <c:v>13.64</c:v>
                </c:pt>
                <c:pt idx="1">
                  <c:v>4.78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846-4C65-A315-2F3B8342DBBB}"/>
            </c:ext>
          </c:extLst>
        </c:ser>
        <c:ser>
          <c:idx val="0"/>
          <c:order val="2"/>
          <c:tx>
            <c:strRef>
              <c:f>'DiagrammeFall2Haltestellen (2)'!$B$49</c:f>
              <c:strCache>
                <c:ptCount val="1"/>
                <c:pt idx="0">
                  <c:v>Haltestellen Julius-Bremer-Straße
&amp; Peterstraße</c:v>
                </c:pt>
              </c:strCache>
            </c:strRef>
          </c:tx>
          <c:spPr>
            <a:solidFill>
              <a:schemeClr val="bg1">
                <a:lumMod val="5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'DiagrammeFall2Haltestellen (2)'!$C$47:$C$48</c:f>
              <c:strCache>
                <c:ptCount val="2"/>
                <c:pt idx="0">
                  <c:v>Warteschlange 
Johannisbergstraße</c:v>
                </c:pt>
                <c:pt idx="1">
                  <c:v>Warteschlange 
Julius-Bremer-Straße</c:v>
                </c:pt>
              </c:strCache>
            </c:strRef>
          </c:cat>
          <c:val>
            <c:numRef>
              <c:f>'DiagrammeFall2Haltestellen (2)'!$A$49:$A$50</c:f>
              <c:numCache>
                <c:formatCode>General</c:formatCode>
                <c:ptCount val="2"/>
                <c:pt idx="0">
                  <c:v>13.63</c:v>
                </c:pt>
                <c:pt idx="1">
                  <c:v>3.12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846-4C65-A315-2F3B8342DBBB}"/>
            </c:ext>
          </c:extLst>
        </c:ser>
        <c:ser>
          <c:idx val="3"/>
          <c:order val="3"/>
          <c:tx>
            <c:strRef>
              <c:f>'DiagrammeFall2Haltestellen (2)'!$B$45</c:f>
              <c:strCache>
                <c:ptCount val="1"/>
                <c:pt idx="0">
                  <c:v>Haltestelle Julius-Bremer-Straße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'DiagrammeFall2Haltestellen (2)'!$A$45:$A$46</c:f>
              <c:numCache>
                <c:formatCode>General</c:formatCode>
                <c:ptCount val="2"/>
                <c:pt idx="0">
                  <c:v>13.62</c:v>
                </c:pt>
                <c:pt idx="1">
                  <c:v>3.15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8846-4C65-A315-2F3B8342DBBB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82"/>
        <c:axId val="618808768"/>
        <c:axId val="618814016"/>
      </c:barChart>
      <c:catAx>
        <c:axId val="61880876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618814016"/>
        <c:crosses val="autoZero"/>
        <c:auto val="1"/>
        <c:lblAlgn val="ctr"/>
        <c:lblOffset val="100"/>
        <c:noMultiLvlLbl val="0"/>
      </c:catAx>
      <c:valAx>
        <c:axId val="61881401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61880876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12511738630948779"/>
          <c:y val="0.81932000983413023"/>
          <c:w val="0.74663533654151248"/>
          <c:h val="0.1687927704753250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8.7649487644624283E-2"/>
          <c:y val="8.4616878400462697E-2"/>
          <c:w val="0.84462233548456123"/>
          <c:h val="0.77488936937179298"/>
        </c:manualLayout>
      </c:layout>
      <c:lineChart>
        <c:grouping val="standard"/>
        <c:varyColors val="0"/>
        <c:ser>
          <c:idx val="2"/>
          <c:order val="0"/>
          <c:tx>
            <c:strRef>
              <c:f>'!Progress'!$I$39</c:f>
              <c:strCache>
                <c:ptCount val="1"/>
                <c:pt idx="0">
                  <c:v>Planned Progress</c:v>
                </c:pt>
              </c:strCache>
            </c:strRef>
          </c:tx>
          <c:spPr>
            <a:ln w="38100">
              <a:solidFill>
                <a:srgbClr val="FF0000"/>
              </a:solidFill>
              <a:prstDash val="solid"/>
            </a:ln>
          </c:spPr>
          <c:marker>
            <c:symbol val="circle"/>
            <c:size val="8"/>
            <c:spPr>
              <a:solidFill>
                <a:srgbClr val="FF0000"/>
              </a:solidFill>
              <a:ln>
                <a:solidFill>
                  <a:srgbClr val="000000"/>
                </a:solidFill>
                <a:prstDash val="solid"/>
              </a:ln>
            </c:spPr>
          </c:marker>
          <c:dPt>
            <c:idx val="6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00-7FEE-4BC2-B1C5-7DC9878FE40D}"/>
              </c:ext>
            </c:extLst>
          </c:dPt>
          <c:dPt>
            <c:idx val="7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01-7FEE-4BC2-B1C5-7DC9878FE40D}"/>
              </c:ext>
            </c:extLst>
          </c:dPt>
          <c:dPt>
            <c:idx val="9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02-7FEE-4BC2-B1C5-7DC9878FE40D}"/>
              </c:ext>
            </c:extLst>
          </c:dPt>
          <c:cat>
            <c:numRef>
              <c:f>'!Progress'!$B$39:$B$50</c:f>
              <c:numCache>
                <c:formatCode>General</c:formatCode>
                <c:ptCount val="12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</c:numCache>
            </c:numRef>
          </c:cat>
          <c:val>
            <c:numRef>
              <c:f>'!Progress'!$C$39:$C$49</c:f>
              <c:numCache>
                <c:formatCode>General</c:formatCode>
                <c:ptCount val="11"/>
                <c:pt idx="0">
                  <c:v>5</c:v>
                </c:pt>
                <c:pt idx="1">
                  <c:v>10</c:v>
                </c:pt>
                <c:pt idx="2">
                  <c:v>20</c:v>
                </c:pt>
                <c:pt idx="3">
                  <c:v>30</c:v>
                </c:pt>
                <c:pt idx="4">
                  <c:v>40</c:v>
                </c:pt>
                <c:pt idx="5">
                  <c:v>50</c:v>
                </c:pt>
                <c:pt idx="6">
                  <c:v>70</c:v>
                </c:pt>
                <c:pt idx="7">
                  <c:v>80</c:v>
                </c:pt>
                <c:pt idx="8">
                  <c:v>90</c:v>
                </c:pt>
                <c:pt idx="9">
                  <c:v>95</c:v>
                </c:pt>
                <c:pt idx="10">
                  <c:v>100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7FEE-4BC2-B1C5-7DC9878FE40D}"/>
            </c:ext>
          </c:extLst>
        </c:ser>
        <c:ser>
          <c:idx val="3"/>
          <c:order val="1"/>
          <c:tx>
            <c:strRef>
              <c:f>'!Progress'!$I$40</c:f>
              <c:strCache>
                <c:ptCount val="1"/>
                <c:pt idx="0">
                  <c:v>Actual Progress</c:v>
                </c:pt>
              </c:strCache>
            </c:strRef>
          </c:tx>
          <c:spPr>
            <a:ln w="38100">
              <a:solidFill>
                <a:srgbClr val="008000"/>
              </a:solidFill>
              <a:prstDash val="solid"/>
            </a:ln>
          </c:spPr>
          <c:marker>
            <c:symbol val="circle"/>
            <c:size val="8"/>
            <c:spPr>
              <a:solidFill>
                <a:srgbClr val="008000"/>
              </a:solidFill>
              <a:ln>
                <a:solidFill>
                  <a:srgbClr val="000000"/>
                </a:solidFill>
                <a:prstDash val="solid"/>
              </a:ln>
            </c:spPr>
          </c:marker>
          <c:cat>
            <c:numRef>
              <c:f>'!Progress'!$B$39:$B$50</c:f>
              <c:numCache>
                <c:formatCode>General</c:formatCode>
                <c:ptCount val="12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</c:numCache>
            </c:numRef>
          </c:cat>
          <c:val>
            <c:numRef>
              <c:f>'!Progress'!$D$39:$D$49</c:f>
              <c:numCache>
                <c:formatCode>General</c:formatCode>
                <c:ptCount val="11"/>
                <c:pt idx="0">
                  <c:v>5</c:v>
                </c:pt>
                <c:pt idx="1">
                  <c:v>10</c:v>
                </c:pt>
                <c:pt idx="2">
                  <c:v>20</c:v>
                </c:pt>
                <c:pt idx="3">
                  <c:v>30</c:v>
                </c:pt>
                <c:pt idx="4">
                  <c:v>35</c:v>
                </c:pt>
                <c:pt idx="5">
                  <c:v>50</c:v>
                </c:pt>
                <c:pt idx="6">
                  <c:v>65</c:v>
                </c:pt>
                <c:pt idx="7">
                  <c:v>76</c:v>
                </c:pt>
                <c:pt idx="8">
                  <c:v>82</c:v>
                </c:pt>
                <c:pt idx="9">
                  <c:v>95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7FEE-4BC2-B1C5-7DC9878FE40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996023039"/>
        <c:axId val="1"/>
      </c:lineChart>
      <c:catAx>
        <c:axId val="1996023039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sz="1600" b="1" i="0" u="none" strike="noStrike" baseline="0">
                    <a:solidFill>
                      <a:srgbClr val="000000"/>
                    </a:solidFill>
                    <a:latin typeface="Arial"/>
                    <a:ea typeface="Arial"/>
                    <a:cs typeface="Arial"/>
                  </a:defRPr>
                </a:pPr>
                <a:r>
                  <a:rPr lang="en-US" dirty="0"/>
                  <a:t>W e </a:t>
                </a:r>
                <a:r>
                  <a:rPr lang="en-US" dirty="0" err="1"/>
                  <a:t>e</a:t>
                </a:r>
                <a:r>
                  <a:rPr lang="en-US" dirty="0"/>
                  <a:t> k s</a:t>
                </a:r>
              </a:p>
            </c:rich>
          </c:tx>
          <c:layout>
            <c:manualLayout>
              <c:xMode val="edge"/>
              <c:yMode val="edge"/>
              <c:x val="0.44125018038083885"/>
              <c:y val="0.93135268215440015"/>
            </c:manualLayout>
          </c:layout>
          <c:overlay val="0"/>
          <c:spPr>
            <a:noFill/>
            <a:ln w="25400">
              <a:noFill/>
            </a:ln>
          </c:spPr>
        </c:title>
        <c:numFmt formatCode="General" sourceLinked="1"/>
        <c:majorTickMark val="cross"/>
        <c:minorTickMark val="none"/>
        <c:tickLblPos val="nextTo"/>
        <c:spPr>
          <a:ln w="3175">
            <a:solidFill>
              <a:srgbClr val="000000"/>
            </a:solidFill>
            <a:prstDash val="solid"/>
          </a:ln>
        </c:spPr>
        <c:txPr>
          <a:bodyPr rot="-5400000" vert="horz"/>
          <a:lstStyle/>
          <a:p>
            <a:pPr>
              <a:defRPr sz="1000" b="1" i="0" u="none" strike="noStrike" baseline="0">
                <a:solidFill>
                  <a:srgbClr val="000000"/>
                </a:solidFill>
                <a:latin typeface="Arial"/>
                <a:ea typeface="Arial"/>
                <a:cs typeface="Arial"/>
              </a:defRPr>
            </a:pPr>
            <a:endParaRPr lang="de-DE"/>
          </a:p>
        </c:txPr>
        <c:crossAx val="1"/>
        <c:crosses val="autoZero"/>
        <c:auto val="0"/>
        <c:lblAlgn val="ctr"/>
        <c:lblOffset val="100"/>
        <c:tickLblSkip val="1"/>
        <c:tickMarkSkip val="1"/>
        <c:noMultiLvlLbl val="0"/>
      </c:catAx>
      <c:valAx>
        <c:axId val="1"/>
        <c:scaling>
          <c:orientation val="minMax"/>
          <c:max val="100"/>
        </c:scaling>
        <c:delete val="0"/>
        <c:axPos val="l"/>
        <c:title>
          <c:tx>
            <c:rich>
              <a:bodyPr/>
              <a:lstStyle/>
              <a:p>
                <a:pPr>
                  <a:defRPr sz="1600" b="1" i="0" u="none" strike="noStrike" baseline="0">
                    <a:solidFill>
                      <a:srgbClr val="000000"/>
                    </a:solidFill>
                    <a:latin typeface="Arial"/>
                    <a:ea typeface="Arial"/>
                    <a:cs typeface="Arial"/>
                  </a:defRPr>
                </a:pPr>
                <a:r>
                  <a:rPr lang="en-US"/>
                  <a:t>Progress in Percent</a:t>
                </a:r>
              </a:p>
            </c:rich>
          </c:tx>
          <c:layout>
            <c:manualLayout>
              <c:xMode val="edge"/>
              <c:yMode val="edge"/>
              <c:x val="1.4657715594315649E-2"/>
              <c:y val="0.25445174725060193"/>
            </c:manualLayout>
          </c:layout>
          <c:overlay val="0"/>
          <c:spPr>
            <a:noFill/>
            <a:ln w="25400">
              <a:noFill/>
            </a:ln>
          </c:spPr>
        </c:title>
        <c:numFmt formatCode="General" sourceLinked="1"/>
        <c:majorTickMark val="cross"/>
        <c:minorTickMark val="none"/>
        <c:tickLblPos val="nextTo"/>
        <c:spPr>
          <a:ln w="3175">
            <a:solidFill>
              <a:srgbClr val="000000"/>
            </a:solidFill>
            <a:prstDash val="solid"/>
          </a:ln>
        </c:spPr>
        <c:txPr>
          <a:bodyPr rot="0" vert="horz"/>
          <a:lstStyle/>
          <a:p>
            <a:pPr>
              <a:defRPr sz="1000" b="1" i="0" u="none" strike="noStrike" baseline="0">
                <a:solidFill>
                  <a:srgbClr val="000000"/>
                </a:solidFill>
                <a:latin typeface="Arial"/>
                <a:ea typeface="Arial"/>
                <a:cs typeface="Arial"/>
              </a:defRPr>
            </a:pPr>
            <a:endParaRPr lang="de-DE"/>
          </a:p>
        </c:txPr>
        <c:crossAx val="1996023039"/>
        <c:crosses val="autoZero"/>
        <c:crossBetween val="between"/>
        <c:majorUnit val="10"/>
      </c:valAx>
      <c:spPr>
        <a:noFill/>
        <a:ln w="25400">
          <a:noFill/>
        </a:ln>
      </c:spPr>
    </c:plotArea>
    <c:legend>
      <c:legendPos val="r"/>
      <c:layout>
        <c:manualLayout>
          <c:xMode val="edge"/>
          <c:yMode val="edge"/>
          <c:x val="0.39214819048745314"/>
          <c:y val="0.71754385964912293"/>
          <c:w val="0.20735118373031908"/>
          <c:h val="0.11821862348178137"/>
        </c:manualLayout>
      </c:layout>
      <c:overlay val="0"/>
      <c:spPr>
        <a:solidFill>
          <a:srgbClr val="FFFFFF"/>
        </a:solidFill>
        <a:ln w="3175">
          <a:solidFill>
            <a:srgbClr val="000000"/>
          </a:solidFill>
          <a:prstDash val="solid"/>
        </a:ln>
      </c:spPr>
      <c:txPr>
        <a:bodyPr/>
        <a:lstStyle/>
        <a:p>
          <a:pPr>
            <a:defRPr sz="850" b="1" i="0" u="none" strike="noStrike" baseline="0">
              <a:solidFill>
                <a:srgbClr val="000000"/>
              </a:solidFill>
              <a:latin typeface="Arial"/>
              <a:ea typeface="Arial"/>
              <a:cs typeface="Arial"/>
            </a:defRPr>
          </a:pPr>
          <a:endParaRPr lang="de-DE"/>
        </a:p>
      </c:txPr>
    </c:legend>
    <c:plotVisOnly val="1"/>
    <c:dispBlanksAs val="gap"/>
    <c:showDLblsOverMax val="0"/>
  </c:chart>
  <c:spPr>
    <a:solidFill>
      <a:srgbClr val="FFFFFF"/>
    </a:solidFill>
    <a:ln w="3175">
      <a:solidFill>
        <a:srgbClr val="000000"/>
      </a:solidFill>
      <a:prstDash val="solid"/>
    </a:ln>
  </c:spPr>
  <c:txPr>
    <a:bodyPr/>
    <a:lstStyle/>
    <a:p>
      <a:pPr>
        <a:defRPr sz="1000" b="0" i="0" u="none" strike="noStrike" baseline="0">
          <a:solidFill>
            <a:srgbClr val="000000"/>
          </a:solidFill>
          <a:latin typeface="Arial"/>
          <a:ea typeface="Arial"/>
          <a:cs typeface="Arial"/>
        </a:defRPr>
      </a:pPr>
      <a:endParaRPr lang="de-DE"/>
    </a:p>
  </c:txPr>
  <c:externalData r:id="rId1">
    <c:autoUpdate val="0"/>
  </c:externalData>
  <c:userShapes r:id="rId2"/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9.5536413469068132E-2"/>
          <c:y val="8.3163604549431322E-2"/>
          <c:w val="0.77053897783072323"/>
          <c:h val="0.77817075806700631"/>
        </c:manualLayout>
      </c:layout>
      <c:barChart>
        <c:barDir val="col"/>
        <c:grouping val="clustered"/>
        <c:varyColors val="0"/>
        <c:ser>
          <c:idx val="1"/>
          <c:order val="0"/>
          <c:tx>
            <c:strRef>
              <c:f>'!CostPlan'!$I$37</c:f>
              <c:strCache>
                <c:ptCount val="1"/>
                <c:pt idx="0">
                  <c:v>Planned Costs</c:v>
                </c:pt>
              </c:strCache>
            </c:strRef>
          </c:tx>
          <c:spPr>
            <a:solidFill>
              <a:srgbClr val="FF9900"/>
            </a:solidFill>
            <a:ln w="25400">
              <a:noFill/>
            </a:ln>
          </c:spPr>
          <c:invertIfNegative val="0"/>
          <c:cat>
            <c:strRef>
              <c:f>'!CostPlan'!$B$38:$B$45</c:f>
              <c:strCache>
                <c:ptCount val="8"/>
                <c:pt idx="0">
                  <c:v>Team</c:v>
                </c:pt>
                <c:pt idx="1">
                  <c:v>Plan</c:v>
                </c:pt>
                <c:pt idx="2">
                  <c:v>Concept</c:v>
                </c:pt>
                <c:pt idx="3">
                  <c:v>Data</c:v>
                </c:pt>
                <c:pt idx="4">
                  <c:v>Model</c:v>
                </c:pt>
                <c:pt idx="5">
                  <c:v>Validation</c:v>
                </c:pt>
                <c:pt idx="6">
                  <c:v>Experiments</c:v>
                </c:pt>
                <c:pt idx="7">
                  <c:v>Report</c:v>
                </c:pt>
              </c:strCache>
            </c:strRef>
          </c:cat>
          <c:val>
            <c:numRef>
              <c:f>'!CostPlan'!$C$38:$C$45</c:f>
              <c:numCache>
                <c:formatCode>General</c:formatCode>
                <c:ptCount val="8"/>
                <c:pt idx="0">
                  <c:v>42</c:v>
                </c:pt>
                <c:pt idx="1">
                  <c:v>30</c:v>
                </c:pt>
                <c:pt idx="2">
                  <c:v>54</c:v>
                </c:pt>
                <c:pt idx="3">
                  <c:v>66</c:v>
                </c:pt>
                <c:pt idx="4">
                  <c:v>78</c:v>
                </c:pt>
                <c:pt idx="5">
                  <c:v>54</c:v>
                </c:pt>
                <c:pt idx="6">
                  <c:v>48</c:v>
                </c:pt>
                <c:pt idx="7">
                  <c:v>48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8F4-4B2A-AC59-E5A712F3B710}"/>
            </c:ext>
          </c:extLst>
        </c:ser>
        <c:ser>
          <c:idx val="0"/>
          <c:order val="1"/>
          <c:tx>
            <c:strRef>
              <c:f>'!CostPlan'!$I$38</c:f>
              <c:strCache>
                <c:ptCount val="1"/>
                <c:pt idx="0">
                  <c:v>Actual Costs</c:v>
                </c:pt>
              </c:strCache>
            </c:strRef>
          </c:tx>
          <c:spPr>
            <a:solidFill>
              <a:srgbClr val="99CC00"/>
            </a:solidFill>
            <a:ln w="25400">
              <a:noFill/>
            </a:ln>
          </c:spPr>
          <c:invertIfNegative val="0"/>
          <c:cat>
            <c:strRef>
              <c:f>'!CostPlan'!$B$38:$B$45</c:f>
              <c:strCache>
                <c:ptCount val="8"/>
                <c:pt idx="0">
                  <c:v>Team</c:v>
                </c:pt>
                <c:pt idx="1">
                  <c:v>Plan</c:v>
                </c:pt>
                <c:pt idx="2">
                  <c:v>Concept</c:v>
                </c:pt>
                <c:pt idx="3">
                  <c:v>Data</c:v>
                </c:pt>
                <c:pt idx="4">
                  <c:v>Model</c:v>
                </c:pt>
                <c:pt idx="5">
                  <c:v>Validation</c:v>
                </c:pt>
                <c:pt idx="6">
                  <c:v>Experiments</c:v>
                </c:pt>
                <c:pt idx="7">
                  <c:v>Report</c:v>
                </c:pt>
              </c:strCache>
            </c:strRef>
          </c:cat>
          <c:val>
            <c:numRef>
              <c:f>'!CostPlan'!$D$38:$D$45</c:f>
              <c:numCache>
                <c:formatCode>General</c:formatCode>
                <c:ptCount val="8"/>
                <c:pt idx="0">
                  <c:v>46</c:v>
                </c:pt>
                <c:pt idx="1">
                  <c:v>28.5</c:v>
                </c:pt>
                <c:pt idx="2">
                  <c:v>30.75</c:v>
                </c:pt>
                <c:pt idx="3">
                  <c:v>84</c:v>
                </c:pt>
                <c:pt idx="4">
                  <c:v>56</c:v>
                </c:pt>
                <c:pt idx="5">
                  <c:v>44</c:v>
                </c:pt>
                <c:pt idx="6">
                  <c:v>63.5</c:v>
                </c:pt>
                <c:pt idx="7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8F4-4B2A-AC59-E5A712F3B71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996026367"/>
        <c:axId val="1"/>
      </c:barChart>
      <c:lineChart>
        <c:grouping val="standard"/>
        <c:varyColors val="0"/>
        <c:ser>
          <c:idx val="2"/>
          <c:order val="2"/>
          <c:tx>
            <c:strRef>
              <c:f>'!CostPlan'!$I$39</c:f>
              <c:strCache>
                <c:ptCount val="1"/>
                <c:pt idx="0">
                  <c:v>Planned Cumulative Costs</c:v>
                </c:pt>
              </c:strCache>
            </c:strRef>
          </c:tx>
          <c:spPr>
            <a:ln w="38100">
              <a:solidFill>
                <a:srgbClr val="FF0000"/>
              </a:solidFill>
              <a:prstDash val="solid"/>
            </a:ln>
          </c:spPr>
          <c:marker>
            <c:symbol val="circle"/>
            <c:size val="8"/>
            <c:spPr>
              <a:solidFill>
                <a:srgbClr val="FF0000"/>
              </a:solidFill>
              <a:ln>
                <a:solidFill>
                  <a:srgbClr val="000000"/>
                </a:solidFill>
                <a:prstDash val="solid"/>
              </a:ln>
            </c:spPr>
          </c:marker>
          <c:cat>
            <c:strRef>
              <c:f>'!CostPlan'!$B$38:$B$45</c:f>
              <c:strCache>
                <c:ptCount val="8"/>
                <c:pt idx="0">
                  <c:v>Team</c:v>
                </c:pt>
                <c:pt idx="1">
                  <c:v>Plan</c:v>
                </c:pt>
                <c:pt idx="2">
                  <c:v>Concept</c:v>
                </c:pt>
                <c:pt idx="3">
                  <c:v>Data</c:v>
                </c:pt>
                <c:pt idx="4">
                  <c:v>Model</c:v>
                </c:pt>
                <c:pt idx="5">
                  <c:v>Validation</c:v>
                </c:pt>
                <c:pt idx="6">
                  <c:v>Experiments</c:v>
                </c:pt>
                <c:pt idx="7">
                  <c:v>Report</c:v>
                </c:pt>
              </c:strCache>
            </c:strRef>
          </c:cat>
          <c:val>
            <c:numRef>
              <c:f>'!CostPlan'!$E$38:$E$45</c:f>
              <c:numCache>
                <c:formatCode>General</c:formatCode>
                <c:ptCount val="8"/>
                <c:pt idx="0">
                  <c:v>42</c:v>
                </c:pt>
                <c:pt idx="1">
                  <c:v>72</c:v>
                </c:pt>
                <c:pt idx="2">
                  <c:v>126</c:v>
                </c:pt>
                <c:pt idx="3">
                  <c:v>192</c:v>
                </c:pt>
                <c:pt idx="4">
                  <c:v>270</c:v>
                </c:pt>
                <c:pt idx="5">
                  <c:v>324</c:v>
                </c:pt>
                <c:pt idx="6">
                  <c:v>372</c:v>
                </c:pt>
                <c:pt idx="7">
                  <c:v>420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D8F4-4B2A-AC59-E5A712F3B710}"/>
            </c:ext>
          </c:extLst>
        </c:ser>
        <c:ser>
          <c:idx val="3"/>
          <c:order val="3"/>
          <c:tx>
            <c:strRef>
              <c:f>'!CostPlan'!$I$40</c:f>
              <c:strCache>
                <c:ptCount val="1"/>
                <c:pt idx="0">
                  <c:v>Actual Cumulative Costs</c:v>
                </c:pt>
              </c:strCache>
            </c:strRef>
          </c:tx>
          <c:spPr>
            <a:ln w="38100">
              <a:solidFill>
                <a:srgbClr val="008000"/>
              </a:solidFill>
              <a:prstDash val="solid"/>
            </a:ln>
          </c:spPr>
          <c:marker>
            <c:symbol val="circle"/>
            <c:size val="8"/>
            <c:spPr>
              <a:solidFill>
                <a:srgbClr val="008000"/>
              </a:solidFill>
              <a:ln>
                <a:solidFill>
                  <a:srgbClr val="000000"/>
                </a:solidFill>
                <a:prstDash val="solid"/>
              </a:ln>
            </c:spPr>
          </c:marker>
          <c:cat>
            <c:strRef>
              <c:f>'!CostPlan'!$B$38:$B$45</c:f>
              <c:strCache>
                <c:ptCount val="8"/>
                <c:pt idx="0">
                  <c:v>Team</c:v>
                </c:pt>
                <c:pt idx="1">
                  <c:v>Plan</c:v>
                </c:pt>
                <c:pt idx="2">
                  <c:v>Concept</c:v>
                </c:pt>
                <c:pt idx="3">
                  <c:v>Data</c:v>
                </c:pt>
                <c:pt idx="4">
                  <c:v>Model</c:v>
                </c:pt>
                <c:pt idx="5">
                  <c:v>Validation</c:v>
                </c:pt>
                <c:pt idx="6">
                  <c:v>Experiments</c:v>
                </c:pt>
                <c:pt idx="7">
                  <c:v>Report</c:v>
                </c:pt>
              </c:strCache>
            </c:strRef>
          </c:cat>
          <c:val>
            <c:numRef>
              <c:f>'!CostPlan'!$F$38:$F$45</c:f>
              <c:numCache>
                <c:formatCode>General</c:formatCode>
                <c:ptCount val="8"/>
                <c:pt idx="0">
                  <c:v>46</c:v>
                </c:pt>
                <c:pt idx="1">
                  <c:v>74.5</c:v>
                </c:pt>
                <c:pt idx="2">
                  <c:v>105.25</c:v>
                </c:pt>
                <c:pt idx="3">
                  <c:v>189.25</c:v>
                </c:pt>
                <c:pt idx="4">
                  <c:v>245.25</c:v>
                </c:pt>
                <c:pt idx="5">
                  <c:v>289.25</c:v>
                </c:pt>
                <c:pt idx="6">
                  <c:v>352.75</c:v>
                </c:pt>
                <c:pt idx="7">
                  <c:v>352.75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D8F4-4B2A-AC59-E5A712F3B71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"/>
        <c:axId val="4"/>
      </c:lineChart>
      <c:catAx>
        <c:axId val="1996026367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sz="1600" b="1" i="0" u="none" strike="noStrike" baseline="0">
                    <a:solidFill>
                      <a:srgbClr val="000000"/>
                    </a:solidFill>
                    <a:latin typeface="Arial"/>
                    <a:ea typeface="Arial"/>
                    <a:cs typeface="Arial"/>
                  </a:defRPr>
                </a:pPr>
                <a:r>
                  <a:rPr lang="en-US"/>
                  <a:t>M i l e s t o n e s</a:t>
                </a:r>
              </a:p>
            </c:rich>
          </c:tx>
          <c:layout>
            <c:manualLayout>
              <c:xMode val="edge"/>
              <c:yMode val="edge"/>
              <c:x val="0.37296641365404892"/>
              <c:y val="0.91960965879265089"/>
            </c:manualLayout>
          </c:layout>
          <c:overlay val="0"/>
          <c:spPr>
            <a:noFill/>
            <a:ln w="25400">
              <a:noFill/>
            </a:ln>
          </c:spPr>
        </c:title>
        <c:numFmt formatCode="General" sourceLinked="1"/>
        <c:majorTickMark val="cross"/>
        <c:minorTickMark val="none"/>
        <c:tickLblPos val="nextTo"/>
        <c:spPr>
          <a:ln w="3175">
            <a:solidFill>
              <a:srgbClr val="000000"/>
            </a:solidFill>
            <a:prstDash val="solid"/>
          </a:ln>
        </c:spPr>
        <c:txPr>
          <a:bodyPr rot="0" vert="horz"/>
          <a:lstStyle/>
          <a:p>
            <a:pPr>
              <a:defRPr sz="1000" b="1" i="0" u="none" strike="noStrike" baseline="0">
                <a:solidFill>
                  <a:srgbClr val="000000"/>
                </a:solidFill>
                <a:latin typeface="Arial"/>
                <a:ea typeface="Arial"/>
                <a:cs typeface="Arial"/>
              </a:defRPr>
            </a:pPr>
            <a:endParaRPr lang="de-DE"/>
          </a:p>
        </c:txPr>
        <c:crossAx val="1"/>
        <c:crosses val="autoZero"/>
        <c:auto val="0"/>
        <c:lblAlgn val="ctr"/>
        <c:lblOffset val="100"/>
        <c:tickLblSkip val="1"/>
        <c:tickMarkSkip val="1"/>
        <c:noMultiLvlLbl val="0"/>
      </c:catAx>
      <c:valAx>
        <c:axId val="1"/>
        <c:scaling>
          <c:orientation val="minMax"/>
        </c:scaling>
        <c:delete val="0"/>
        <c:axPos val="l"/>
        <c:title>
          <c:tx>
            <c:rich>
              <a:bodyPr/>
              <a:lstStyle/>
              <a:p>
                <a:pPr>
                  <a:defRPr sz="1600" b="1" i="0" u="none" strike="noStrike" baseline="0">
                    <a:solidFill>
                      <a:srgbClr val="000000"/>
                    </a:solidFill>
                    <a:latin typeface="Arial"/>
                    <a:ea typeface="Arial"/>
                    <a:cs typeface="Arial"/>
                  </a:defRPr>
                </a:pPr>
                <a:r>
                  <a:rPr lang="en-US"/>
                  <a:t>Costs per MS in 100€</a:t>
                </a:r>
              </a:p>
            </c:rich>
          </c:tx>
          <c:layout>
            <c:manualLayout>
              <c:xMode val="edge"/>
              <c:yMode val="edge"/>
              <c:x val="1.6270417255008357E-2"/>
              <c:y val="0.29019674540682416"/>
            </c:manualLayout>
          </c:layout>
          <c:overlay val="0"/>
          <c:spPr>
            <a:noFill/>
            <a:ln w="25400">
              <a:noFill/>
            </a:ln>
          </c:spPr>
        </c:title>
        <c:numFmt formatCode="General" sourceLinked="1"/>
        <c:majorTickMark val="cross"/>
        <c:minorTickMark val="none"/>
        <c:tickLblPos val="nextTo"/>
        <c:spPr>
          <a:ln w="3175">
            <a:solidFill>
              <a:srgbClr val="000000"/>
            </a:solidFill>
            <a:prstDash val="solid"/>
          </a:ln>
        </c:spPr>
        <c:txPr>
          <a:bodyPr rot="0" vert="horz"/>
          <a:lstStyle/>
          <a:p>
            <a:pPr>
              <a:defRPr sz="1000" b="1" i="0" u="none" strike="noStrike" baseline="0">
                <a:solidFill>
                  <a:srgbClr val="000000"/>
                </a:solidFill>
                <a:latin typeface="Arial"/>
                <a:ea typeface="Arial"/>
                <a:cs typeface="Arial"/>
              </a:defRPr>
            </a:pPr>
            <a:endParaRPr lang="de-DE"/>
          </a:p>
        </c:txPr>
        <c:crossAx val="1996026367"/>
        <c:crosses val="autoZero"/>
        <c:crossBetween val="between"/>
        <c:majorUnit val="15"/>
      </c:valAx>
      <c:catAx>
        <c:axId val="3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4"/>
        <c:crosses val="autoZero"/>
        <c:auto val="0"/>
        <c:lblAlgn val="ctr"/>
        <c:lblOffset val="100"/>
        <c:noMultiLvlLbl val="0"/>
      </c:catAx>
      <c:valAx>
        <c:axId val="4"/>
        <c:scaling>
          <c:orientation val="minMax"/>
        </c:scaling>
        <c:delete val="0"/>
        <c:axPos val="r"/>
        <c:title>
          <c:tx>
            <c:rich>
              <a:bodyPr/>
              <a:lstStyle/>
              <a:p>
                <a:pPr>
                  <a:defRPr sz="1600" b="1" i="0" u="none" strike="noStrike" baseline="0">
                    <a:solidFill>
                      <a:srgbClr val="000000"/>
                    </a:solidFill>
                    <a:latin typeface="Arial"/>
                    <a:ea typeface="Arial"/>
                    <a:cs typeface="Arial"/>
                  </a:defRPr>
                </a:pPr>
                <a:r>
                  <a:rPr lang="en-US"/>
                  <a:t>Cumulative Costs in 100€</a:t>
                </a:r>
              </a:p>
            </c:rich>
          </c:tx>
          <c:layout>
            <c:manualLayout>
              <c:xMode val="edge"/>
              <c:yMode val="edge"/>
              <c:x val="0.93992539108022621"/>
              <c:y val="0.29019674540682416"/>
            </c:manualLayout>
          </c:layout>
          <c:overlay val="0"/>
          <c:spPr>
            <a:noFill/>
            <a:ln w="25400">
              <a:noFill/>
            </a:ln>
          </c:spPr>
        </c:title>
        <c:numFmt formatCode="General" sourceLinked="1"/>
        <c:majorTickMark val="cross"/>
        <c:minorTickMark val="none"/>
        <c:tickLblPos val="nextTo"/>
        <c:spPr>
          <a:ln w="3175">
            <a:solidFill>
              <a:srgbClr val="000000"/>
            </a:solidFill>
            <a:prstDash val="solid"/>
          </a:ln>
        </c:spPr>
        <c:txPr>
          <a:bodyPr rot="0" vert="horz"/>
          <a:lstStyle/>
          <a:p>
            <a:pPr>
              <a:defRPr sz="1000" b="1" i="0" u="none" strike="noStrike" baseline="0">
                <a:solidFill>
                  <a:srgbClr val="000000"/>
                </a:solidFill>
                <a:latin typeface="Arial"/>
                <a:ea typeface="Arial"/>
                <a:cs typeface="Arial"/>
              </a:defRPr>
            </a:pPr>
            <a:endParaRPr lang="de-DE"/>
          </a:p>
        </c:txPr>
        <c:crossAx val="3"/>
        <c:crosses val="max"/>
        <c:crossBetween val="between"/>
      </c:valAx>
      <c:spPr>
        <a:noFill/>
        <a:ln w="25400">
          <a:noFill/>
        </a:ln>
      </c:spPr>
    </c:plotArea>
    <c:legend>
      <c:legendPos val="r"/>
      <c:layout>
        <c:manualLayout>
          <c:xMode val="edge"/>
          <c:yMode val="edge"/>
          <c:x val="9.225377365457553E-2"/>
          <c:y val="0.12353331475891069"/>
          <c:w val="0.26938101907136058"/>
          <c:h val="0.22941901312369128"/>
        </c:manualLayout>
      </c:layout>
      <c:overlay val="0"/>
      <c:spPr>
        <a:solidFill>
          <a:srgbClr val="FFFFFF"/>
        </a:solidFill>
        <a:ln w="3175">
          <a:solidFill>
            <a:srgbClr val="000000"/>
          </a:solidFill>
          <a:prstDash val="solid"/>
        </a:ln>
      </c:spPr>
      <c:txPr>
        <a:bodyPr/>
        <a:lstStyle/>
        <a:p>
          <a:pPr>
            <a:defRPr sz="850" b="1" i="0" u="none" strike="noStrike" baseline="0">
              <a:solidFill>
                <a:srgbClr val="000000"/>
              </a:solidFill>
              <a:latin typeface="Arial"/>
              <a:ea typeface="Arial"/>
              <a:cs typeface="Arial"/>
            </a:defRPr>
          </a:pPr>
          <a:endParaRPr lang="de-DE"/>
        </a:p>
      </c:txPr>
    </c:legend>
    <c:plotVisOnly val="1"/>
    <c:dispBlanksAs val="gap"/>
    <c:showDLblsOverMax val="0"/>
  </c:chart>
  <c:spPr>
    <a:solidFill>
      <a:srgbClr val="FFFFFF"/>
    </a:solidFill>
    <a:ln w="3175">
      <a:solidFill>
        <a:srgbClr val="000000"/>
      </a:solidFill>
      <a:prstDash val="solid"/>
    </a:ln>
  </c:spPr>
  <c:txPr>
    <a:bodyPr/>
    <a:lstStyle/>
    <a:p>
      <a:pPr>
        <a:defRPr sz="1000" b="0" i="0" u="none" strike="noStrike" baseline="0">
          <a:solidFill>
            <a:srgbClr val="000000"/>
          </a:solidFill>
          <a:latin typeface="Arial"/>
          <a:ea typeface="Arial"/>
          <a:cs typeface="Arial"/>
        </a:defRPr>
      </a:pPr>
      <a:endParaRPr lang="de-DE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0.81228</cdr:x>
      <cdr:y>0.13359</cdr:y>
    </cdr:from>
    <cdr:to>
      <cdr:x>0.81807</cdr:x>
      <cdr:y>0.86075</cdr:y>
    </cdr:to>
    <cdr:sp macro="" textlink="">
      <cdr:nvSpPr>
        <cdr:cNvPr id="4100" name="Line 4"/>
        <cdr:cNvSpPr>
          <a:spLocks xmlns:a="http://schemas.openxmlformats.org/drawingml/2006/main" noChangeShapeType="1"/>
        </cdr:cNvSpPr>
      </cdr:nvSpPr>
      <cdr:spPr bwMode="auto">
        <a:xfrm xmlns:a="http://schemas.openxmlformats.org/drawingml/2006/main" flipV="1">
          <a:off x="6553200" y="674128"/>
          <a:ext cx="46726" cy="3669272"/>
        </a:xfrm>
        <a:prstGeom xmlns:a="http://schemas.openxmlformats.org/drawingml/2006/main" prst="line">
          <a:avLst/>
        </a:prstGeom>
        <a:noFill xmlns:a="http://schemas.openxmlformats.org/drawingml/2006/main"/>
        <a:ln xmlns:a="http://schemas.openxmlformats.org/drawingml/2006/main" w="9525">
          <a:solidFill>
            <a:srgbClr val="000000"/>
          </a:solidFill>
          <a:round/>
          <a:headEnd/>
          <a:tailEnd/>
        </a:ln>
      </cdr:spPr>
      <cdr:txBody>
        <a:bodyPr xmlns:a="http://schemas.openxmlformats.org/drawingml/2006/main"/>
        <a:lstStyle xmlns:a="http://schemas.openxmlformats.org/drawingml/2006/main"/>
        <a:p xmlns:a="http://schemas.openxmlformats.org/drawingml/2006/main">
          <a:endParaRPr lang="en-US" dirty="0"/>
        </a:p>
      </cdr:txBody>
    </cdr:sp>
  </cdr:relSizeAnchor>
  <cdr:relSizeAnchor xmlns:cdr="http://schemas.openxmlformats.org/drawingml/2006/chartDrawing">
    <cdr:from>
      <cdr:x>0.81169</cdr:x>
      <cdr:y>0.12387</cdr:y>
    </cdr:from>
    <cdr:to>
      <cdr:x>0.81748</cdr:x>
      <cdr:y>0.85234</cdr:y>
    </cdr:to>
    <cdr:sp macro="" textlink="">
      <cdr:nvSpPr>
        <cdr:cNvPr id="3" name="Line 4">
          <a:extLst xmlns:a="http://schemas.openxmlformats.org/drawingml/2006/main">
            <a:ext uri="{FF2B5EF4-FFF2-40B4-BE49-F238E27FC236}">
              <a16:creationId xmlns:a16="http://schemas.microsoft.com/office/drawing/2014/main" id="{9700ACE8-8308-4505-8454-60A54EF22493}"/>
            </a:ext>
          </a:extLst>
        </cdr:cNvPr>
        <cdr:cNvSpPr>
          <a:spLocks xmlns:a="http://schemas.openxmlformats.org/drawingml/2006/main" noChangeShapeType="1"/>
        </cdr:cNvSpPr>
      </cdr:nvSpPr>
      <cdr:spPr bwMode="auto">
        <a:xfrm xmlns:a="http://schemas.openxmlformats.org/drawingml/2006/main" flipV="1">
          <a:off x="6548439" y="625078"/>
          <a:ext cx="46726" cy="3675898"/>
        </a:xfrm>
        <a:prstGeom xmlns:a="http://schemas.openxmlformats.org/drawingml/2006/main" prst="line">
          <a:avLst/>
        </a:prstGeom>
        <a:noFill xmlns:a="http://schemas.openxmlformats.org/drawingml/2006/main"/>
        <a:ln xmlns:a="http://schemas.openxmlformats.org/drawingml/2006/main" w="9525">
          <a:solidFill>
            <a:srgbClr val="000000"/>
          </a:solidFill>
          <a:round/>
          <a:headEnd/>
          <a:tailEnd/>
        </a:ln>
      </cdr:spPr>
      <cdr:txBody>
        <a:bodyPr xmlns:a="http://schemas.openxmlformats.org/drawingml/2006/main"/>
        <a:lstStyle xmlns:a="http://schemas.openxmlformats.org/drawingml/2006/main"/>
        <a:p xmlns:a="http://schemas.openxmlformats.org/drawingml/2006/main">
          <a:endParaRPr lang="en-US" dirty="0"/>
        </a:p>
      </cdr:txBody>
    </cdr: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>
                <a:solidFill>
                  <a:schemeClr val="tx1"/>
                </a:solidFill>
                <a:latin typeface="Lucida Grande" pitchFamily="-111" charset="0"/>
                <a:ea typeface="ヒラギノ角ゴ Pro W3" pitchFamily="-111" charset="-128"/>
                <a:cs typeface="ヒラギノ角ゴ Pro W3" pitchFamily="-111" charset="-128"/>
              </a:defRPr>
            </a:lvl1pPr>
          </a:lstStyle>
          <a:p>
            <a:pPr>
              <a:defRPr/>
            </a:pPr>
            <a:endParaRPr lang="de-DE" dirty="0">
              <a:latin typeface="Lucida Sans Unicode"/>
            </a:endParaRPr>
          </a:p>
        </p:txBody>
      </p:sp>
      <p:sp>
        <p:nvSpPr>
          <p:cNvPr id="7885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  <a:latin typeface="Lucida Grande" pitchFamily="-111" charset="0"/>
                <a:ea typeface="ヒラギノ角ゴ Pro W3" pitchFamily="-111" charset="-128"/>
                <a:cs typeface="ヒラギノ角ゴ Pro W3" pitchFamily="-111" charset="-128"/>
              </a:defRPr>
            </a:lvl1pPr>
          </a:lstStyle>
          <a:p>
            <a:pPr>
              <a:defRPr/>
            </a:pPr>
            <a:fld id="{D7B9B1D2-2261-4941-939E-194145098AC9}" type="datetime1">
              <a:rPr lang="de-DE">
                <a:latin typeface="Lucida Sans Unicode"/>
              </a:rPr>
              <a:pPr>
                <a:defRPr/>
              </a:pPr>
              <a:t>18.06.2018</a:t>
            </a:fld>
            <a:endParaRPr lang="de-DE" dirty="0">
              <a:latin typeface="Lucida Sans Unicode"/>
            </a:endParaRPr>
          </a:p>
        </p:txBody>
      </p:sp>
      <p:sp>
        <p:nvSpPr>
          <p:cNvPr id="7885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>
                <a:solidFill>
                  <a:schemeClr val="tx1"/>
                </a:solidFill>
                <a:latin typeface="Lucida Grande" pitchFamily="-111" charset="0"/>
                <a:ea typeface="ヒラギノ角ゴ Pro W3" pitchFamily="-111" charset="-128"/>
                <a:cs typeface="ヒラギノ角ゴ Pro W3" pitchFamily="-111" charset="-128"/>
              </a:defRPr>
            </a:lvl1pPr>
          </a:lstStyle>
          <a:p>
            <a:pPr>
              <a:defRPr/>
            </a:pPr>
            <a:endParaRPr lang="de-DE" dirty="0">
              <a:latin typeface="Lucida Sans Unicode"/>
            </a:endParaRPr>
          </a:p>
        </p:txBody>
      </p:sp>
      <p:sp>
        <p:nvSpPr>
          <p:cNvPr id="7885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  <a:latin typeface="Lucida Grande" pitchFamily="-111" charset="0"/>
                <a:ea typeface="ヒラギノ角ゴ Pro W3" pitchFamily="-111" charset="-128"/>
                <a:cs typeface="ヒラギノ角ゴ Pro W3" pitchFamily="-111" charset="-128"/>
              </a:defRPr>
            </a:lvl1pPr>
          </a:lstStyle>
          <a:p>
            <a:pPr>
              <a:defRPr/>
            </a:pPr>
            <a:fld id="{EDE8FCEE-038B-0640-96CC-B32152B56CCE}" type="slidenum">
              <a:rPr lang="de-DE">
                <a:latin typeface="Lucida Sans Unicode"/>
              </a:rPr>
              <a:pPr>
                <a:defRPr/>
              </a:pPr>
              <a:t>‹Nr.›</a:t>
            </a:fld>
            <a:endParaRPr lang="de-DE" dirty="0">
              <a:latin typeface="Lucida Sans Unicode"/>
            </a:endParaRPr>
          </a:p>
        </p:txBody>
      </p:sp>
    </p:spTree>
    <p:extLst>
      <p:ext uri="{BB962C8B-B14F-4D97-AF65-F5344CB8AC3E}">
        <p14:creationId xmlns:p14="http://schemas.microsoft.com/office/powerpoint/2010/main" val="33955624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>
                <a:solidFill>
                  <a:schemeClr val="tx1"/>
                </a:solidFill>
                <a:latin typeface="Lucida Sans Unicode"/>
                <a:ea typeface="ヒラギノ角ゴ Pro W3" pitchFamily="-111" charset="-128"/>
                <a:cs typeface="ヒラギノ角ゴ Pro W3" pitchFamily="-111" charset="-128"/>
              </a:defRPr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  <a:latin typeface="Lucida Sans Unicode"/>
                <a:ea typeface="ヒラギノ角ゴ Pro W3" pitchFamily="-111" charset="-128"/>
                <a:cs typeface="ヒラギノ角ゴ Pro W3" pitchFamily="-111" charset="-128"/>
              </a:defRPr>
            </a:lvl1pPr>
          </a:lstStyle>
          <a:p>
            <a:pPr>
              <a:defRPr/>
            </a:pPr>
            <a:fld id="{BB20452E-8883-5147-AA9D-6D93D27285EC}" type="datetime1">
              <a:rPr lang="de-DE" smtClean="0"/>
              <a:pPr>
                <a:defRPr/>
              </a:pPr>
              <a:t>18.06.2018</a:t>
            </a:fld>
            <a:endParaRPr lang="de-DE" dirty="0"/>
          </a:p>
        </p:txBody>
      </p:sp>
      <p:sp>
        <p:nvSpPr>
          <p:cNvPr id="41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 dirty="0"/>
              <a:t>Mastertextformat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>
                <a:solidFill>
                  <a:schemeClr val="tx1"/>
                </a:solidFill>
                <a:latin typeface="Lucida Sans Unicode"/>
                <a:ea typeface="ヒラギノ角ゴ Pro W3" pitchFamily="-111" charset="-128"/>
                <a:cs typeface="ヒラギノ角ゴ Pro W3" pitchFamily="-111" charset="-128"/>
              </a:defRPr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  <a:latin typeface="Lucida Sans Unicode"/>
                <a:ea typeface="ヒラギノ角ゴ Pro W3" pitchFamily="-111" charset="-128"/>
                <a:cs typeface="ヒラギノ角ゴ Pro W3" pitchFamily="-111" charset="-128"/>
              </a:defRPr>
            </a:lvl1pPr>
          </a:lstStyle>
          <a:p>
            <a:pPr>
              <a:defRPr/>
            </a:pPr>
            <a:fld id="{1184DDCB-7D1B-CB4F-980B-B02904018ECE}" type="slidenum">
              <a:rPr lang="de-DE" smtClean="0"/>
              <a:pPr>
                <a:defRPr/>
              </a:pPr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89015774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Lucida Sans Unicode"/>
        <a:ea typeface="ＭＳ Ｐゴシック" pitchFamily="-111" charset="-128"/>
        <a:cs typeface="ＭＳ Ｐゴシック" pitchFamily="-111" charset="-128"/>
      </a:defRPr>
    </a:lvl1pPr>
    <a:lvl2pPr marL="4572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Lucida Sans Unicode"/>
        <a:ea typeface="ＭＳ Ｐゴシック" pitchFamily="-111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Lucida Sans Unicode"/>
        <a:ea typeface="ＭＳ Ｐゴシック" pitchFamily="-111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Lucida Sans Unicode"/>
        <a:ea typeface="ＭＳ Ｐゴシック" pitchFamily="-111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Lucida Sans Unicode"/>
        <a:ea typeface="ＭＳ Ｐゴシック" pitchFamily="-111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BB20452E-8883-5147-AA9D-6D93D27285EC}" type="datetime1">
              <a:rPr lang="de-DE" smtClean="0"/>
              <a:pPr>
                <a:defRPr/>
              </a:pPr>
              <a:t>18.06.2018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184DDCB-7D1B-CB4F-980B-B02904018ECE}" type="slidenum">
              <a:rPr lang="de-DE" smtClean="0"/>
              <a:pPr>
                <a:defRPr/>
              </a:pPr>
              <a:t>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927184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B20452E-8883-5147-AA9D-6D93D27285EC}" type="datetime1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Sans Unicode"/>
                <a:ea typeface="ヒラギノ角ゴ Pro W3" pitchFamily="-111" charset="-128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18.06.2018</a:t>
            </a:fld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ucida Sans Unicode"/>
              <a:ea typeface="ヒラギノ角ゴ Pro W3" pitchFamily="-111" charset="-128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184DDCB-7D1B-CB4F-980B-B02904018ECE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Sans Unicode"/>
                <a:ea typeface="ヒラギノ角ゴ Pro W3" pitchFamily="-111" charset="-128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ucida Sans Unicode"/>
              <a:ea typeface="ヒラギノ角ゴ Pro W3" pitchFamily="-11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432425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BB20452E-8883-5147-AA9D-6D93D27285EC}" type="datetime1">
              <a:rPr lang="de-DE" smtClean="0"/>
              <a:pPr>
                <a:defRPr/>
              </a:pPr>
              <a:t>18.06.2018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184DDCB-7D1B-CB4F-980B-B02904018ECE}" type="slidenum">
              <a:rPr lang="de-DE" smtClean="0"/>
              <a:pPr>
                <a:defRPr/>
              </a:pPr>
              <a:t>17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193097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BB20452E-8883-5147-AA9D-6D93D27285EC}" type="datetime1">
              <a:rPr lang="de-DE" smtClean="0"/>
              <a:pPr>
                <a:defRPr/>
              </a:pPr>
              <a:t>18.06.2018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184DDCB-7D1B-CB4F-980B-B02904018ECE}" type="slidenum">
              <a:rPr lang="de-DE" smtClean="0"/>
              <a:pPr>
                <a:defRPr/>
              </a:pPr>
              <a:t>18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186425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BB20452E-8883-5147-AA9D-6D93D27285EC}" type="datetime1">
              <a:rPr lang="de-DE" smtClean="0"/>
              <a:pPr>
                <a:defRPr/>
              </a:pPr>
              <a:t>18.06.2018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184DDCB-7D1B-CB4F-980B-B02904018ECE}" type="slidenum">
              <a:rPr lang="de-DE" smtClean="0"/>
              <a:pPr>
                <a:defRPr/>
              </a:pPr>
              <a:t>19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503451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BB20452E-8883-5147-AA9D-6D93D27285EC}" type="datetime1">
              <a:rPr lang="de-DE" smtClean="0"/>
              <a:pPr>
                <a:defRPr/>
              </a:pPr>
              <a:t>18.06.2018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184DDCB-7D1B-CB4F-980B-B02904018ECE}" type="slidenum">
              <a:rPr lang="de-DE" smtClean="0"/>
              <a:pPr>
                <a:defRPr/>
              </a:pPr>
              <a:t>20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019316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BB20452E-8883-5147-AA9D-6D93D27285EC}" type="datetime1">
              <a:rPr lang="de-DE" smtClean="0"/>
              <a:pPr>
                <a:defRPr/>
              </a:pPr>
              <a:t>18.06.2018</a:t>
            </a:fld>
            <a:endParaRPr lang="de-D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184DDCB-7D1B-CB4F-980B-B02904018ECE}" type="slidenum">
              <a:rPr lang="de-DE" smtClean="0"/>
              <a:pPr>
                <a:defRPr/>
              </a:pPr>
              <a:t>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296858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B20452E-8883-5147-AA9D-6D93D27285EC}" type="datetime1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Sans Unicode"/>
                <a:ea typeface="ヒラギノ角ゴ Pro W3" pitchFamily="-111" charset="-128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18.06.2018</a:t>
            </a:fld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ucida Sans Unicode"/>
              <a:ea typeface="ヒラギノ角ゴ Pro W3" pitchFamily="-111" charset="-128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184DDCB-7D1B-CB4F-980B-B02904018ECE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Sans Unicode"/>
                <a:ea typeface="ヒラギノ角ゴ Pro W3" pitchFamily="-111" charset="-128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ucida Sans Unicode"/>
              <a:ea typeface="ヒラギノ角ゴ Pro W3" pitchFamily="-11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973164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B20452E-8883-5147-AA9D-6D93D27285EC}" type="datetime1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Sans Unicode"/>
                <a:ea typeface="ヒラギノ角ゴ Pro W3" pitchFamily="-111" charset="-128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18.06.2018</a:t>
            </a:fld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ucida Sans Unicode"/>
              <a:ea typeface="ヒラギノ角ゴ Pro W3" pitchFamily="-111" charset="-128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184DDCB-7D1B-CB4F-980B-B02904018ECE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Sans Unicode"/>
                <a:ea typeface="ヒラギノ角ゴ Pro W3" pitchFamily="-111" charset="-128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ucida Sans Unicode"/>
              <a:ea typeface="ヒラギノ角ゴ Pro W3" pitchFamily="-11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15120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B20452E-8883-5147-AA9D-6D93D27285EC}" type="datetime1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Sans Unicode"/>
                <a:ea typeface="ヒラギノ角ゴ Pro W3" pitchFamily="-111" charset="-128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18.06.2018</a:t>
            </a:fld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ucida Sans Unicode"/>
              <a:ea typeface="ヒラギノ角ゴ Pro W3" pitchFamily="-111" charset="-128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184DDCB-7D1B-CB4F-980B-B02904018ECE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Sans Unicode"/>
                <a:ea typeface="ヒラギノ角ゴ Pro W3" pitchFamily="-111" charset="-128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ucida Sans Unicode"/>
              <a:ea typeface="ヒラギノ角ゴ Pro W3" pitchFamily="-11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556557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B20452E-8883-5147-AA9D-6D93D27285EC}" type="datetime1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Sans Unicode"/>
                <a:ea typeface="ヒラギノ角ゴ Pro W3" pitchFamily="-111" charset="-128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18.06.2018</a:t>
            </a:fld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ucida Sans Unicode"/>
              <a:ea typeface="ヒラギノ角ゴ Pro W3" pitchFamily="-111" charset="-128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184DDCB-7D1B-CB4F-980B-B02904018ECE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Sans Unicode"/>
                <a:ea typeface="ヒラギノ角ゴ Pro W3" pitchFamily="-111" charset="-128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ucida Sans Unicode"/>
              <a:ea typeface="ヒラギノ角ゴ Pro W3" pitchFamily="-11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751049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B20452E-8883-5147-AA9D-6D93D27285EC}" type="datetime1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Sans Unicode"/>
                <a:ea typeface="ヒラギノ角ゴ Pro W3" pitchFamily="-111" charset="-128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18.06.2018</a:t>
            </a:fld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ucida Sans Unicode"/>
              <a:ea typeface="ヒラギノ角ゴ Pro W3" pitchFamily="-111" charset="-128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184DDCB-7D1B-CB4F-980B-B02904018ECE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Sans Unicode"/>
                <a:ea typeface="ヒラギノ角ゴ Pro W3" pitchFamily="-111" charset="-128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ucida Sans Unicode"/>
              <a:ea typeface="ヒラギノ角ゴ Pro W3" pitchFamily="-11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634661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B20452E-8883-5147-AA9D-6D93D27285EC}" type="datetime1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Sans Unicode"/>
                <a:ea typeface="ヒラギノ角ゴ Pro W3" pitchFamily="-111" charset="-128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18.06.2018</a:t>
            </a:fld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ucida Sans Unicode"/>
              <a:ea typeface="ヒラギノ角ゴ Pro W3" pitchFamily="-111" charset="-128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184DDCB-7D1B-CB4F-980B-B02904018ECE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Sans Unicode"/>
                <a:ea typeface="ヒラギノ角ゴ Pro W3" pitchFamily="-111" charset="-128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ucida Sans Unicode"/>
              <a:ea typeface="ヒラギノ角ゴ Pro W3" pitchFamily="-11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077273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B20452E-8883-5147-AA9D-6D93D27285EC}" type="datetime1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Sans Unicode"/>
                <a:ea typeface="ヒラギノ角ゴ Pro W3" pitchFamily="-111" charset="-128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18.06.2018</a:t>
            </a:fld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ucida Sans Unicode"/>
              <a:ea typeface="ヒラギノ角ゴ Pro W3" pitchFamily="-111" charset="-128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184DDCB-7D1B-CB4F-980B-B02904018ECE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Sans Unicode"/>
                <a:ea typeface="ヒラギノ角ゴ Pro W3" pitchFamily="-111" charset="-128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ucida Sans Unicode"/>
              <a:ea typeface="ヒラギノ角ゴ Pro W3" pitchFamily="-11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869752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.5-Spac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>
          <a:xfrm>
            <a:off x="2" y="1278512"/>
            <a:ext cx="8537574" cy="3644900"/>
          </a:xfrm>
          <a:prstGeom prst="rect">
            <a:avLst/>
          </a:prstGeom>
        </p:spPr>
        <p:txBody>
          <a:bodyPr vert="horz" lIns="254000"/>
          <a:lstStyle>
            <a:lvl1pPr marL="35052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None/>
              <a:defRPr sz="2000">
                <a:solidFill>
                  <a:srgbClr val="8926B1"/>
                </a:solidFill>
                <a:latin typeface="Lucida Sans Unicode"/>
              </a:defRPr>
            </a:lvl1pPr>
            <a:lvl2pPr marL="63627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 panose="020B0604020202020204" pitchFamily="34" charset="0"/>
              <a:buChar char="•"/>
              <a:defRPr sz="1800">
                <a:solidFill>
                  <a:srgbClr val="000000"/>
                </a:solidFill>
                <a:latin typeface="Lucida Sans Unicode"/>
              </a:defRPr>
            </a:lvl2pPr>
            <a:lvl3pPr marL="63627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 panose="020B0604020202020204" pitchFamily="34" charset="0"/>
              <a:buChar char="•"/>
              <a:defRPr sz="1800">
                <a:solidFill>
                  <a:srgbClr val="000000"/>
                </a:solidFill>
                <a:latin typeface="Lucida Sans Unicode"/>
              </a:defRPr>
            </a:lvl3pPr>
            <a:lvl4pPr marL="579120" indent="-228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rgbClr val="000000"/>
                </a:solidFill>
                <a:latin typeface="Lucida Sans Unicode"/>
              </a:defRPr>
            </a:lvl4pPr>
            <a:lvl5pPr marL="579120" indent="-228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rgbClr val="000000"/>
                </a:solidFill>
                <a:latin typeface="Lucida Sans Unicode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3"/>
            <a:r>
              <a:rPr lang="de-DE" dirty="0"/>
              <a:t>Zweite Ebene</a:t>
            </a:r>
          </a:p>
          <a:p>
            <a:pPr lvl="3"/>
            <a:r>
              <a:rPr lang="de-DE" dirty="0" err="1"/>
              <a:t>Dasf</a:t>
            </a:r>
            <a:endParaRPr lang="de-DE" dirty="0"/>
          </a:p>
          <a:p>
            <a:pPr lvl="3"/>
            <a:endParaRPr lang="de-DE" dirty="0"/>
          </a:p>
          <a:p>
            <a:pPr lvl="0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0" name="Titel 1"/>
          <p:cNvSpPr>
            <a:spLocks noGrp="1"/>
          </p:cNvSpPr>
          <p:nvPr>
            <p:ph type="title"/>
          </p:nvPr>
        </p:nvSpPr>
        <p:spPr>
          <a:xfrm>
            <a:off x="2" y="821312"/>
            <a:ext cx="8605837" cy="457200"/>
          </a:xfrm>
          <a:prstGeom prst="rect">
            <a:avLst/>
          </a:prstGeom>
        </p:spPr>
        <p:txBody>
          <a:bodyPr wrap="square" tIns="50800"/>
          <a:lstStyle>
            <a:lvl1pPr marL="533400">
              <a:lnSpc>
                <a:spcPct val="100000"/>
              </a:lnSpc>
              <a:defRPr sz="2400" b="1">
                <a:solidFill>
                  <a:schemeClr val="tx1"/>
                </a:solidFill>
                <a:latin typeface="Lucida Sans Unicode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4" name="Textplatzhalter 2">
            <a:extLst>
              <a:ext uri="{FF2B5EF4-FFF2-40B4-BE49-F238E27FC236}">
                <a16:creationId xmlns:a16="http://schemas.microsoft.com/office/drawing/2014/main" id="{514A62B7-E4C2-4AE0-9709-9D4E46CD416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-180528" y="6552009"/>
            <a:ext cx="8712968" cy="261367"/>
          </a:xfrm>
          <a:prstGeom prst="rect">
            <a:avLst/>
          </a:prstGeom>
        </p:spPr>
        <p:txBody>
          <a:bodyPr wrap="square" lIns="0"/>
          <a:lstStyle>
            <a:lvl1pPr marL="290512" indent="0">
              <a:buNone/>
              <a:defRPr sz="1200" b="1">
                <a:solidFill>
                  <a:schemeClr val="bg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1pPr>
            <a:lvl2pPr marL="698500" indent="0" algn="l">
              <a:buNone/>
              <a:defRPr sz="1200" b="1">
                <a:solidFill>
                  <a:schemeClr val="bg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2pPr>
            <a:lvl3pPr>
              <a:defRPr sz="1200" b="1">
                <a:solidFill>
                  <a:schemeClr val="bg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3pPr>
            <a:lvl4pPr>
              <a:defRPr sz="1200" b="1">
                <a:solidFill>
                  <a:schemeClr val="bg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4pPr>
            <a:lvl5pPr>
              <a:defRPr sz="1200" b="1">
                <a:solidFill>
                  <a:schemeClr val="bg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5pPr>
          </a:lstStyle>
          <a:p>
            <a:pPr lvl="0"/>
            <a:r>
              <a:rPr lang="de-DE" dirty="0"/>
              <a:t>Milestone X</a:t>
            </a:r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111636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882350C-6334-4916-9733-80EACE7D78F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765660" y="3573016"/>
            <a:ext cx="4913312" cy="3587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latin typeface="Lucida Sans Unicode" panose="020B0602030504020204" pitchFamily="34" charset="0"/>
                <a:cs typeface="Lucida Sans Unicode" panose="020B0602030504020204" pitchFamily="34" charset="0"/>
              </a:defRPr>
            </a:lvl1pPr>
          </a:lstStyle>
          <a:p>
            <a:pPr lvl="0"/>
            <a:r>
              <a:rPr lang="de-DE" dirty="0"/>
              <a:t>Second Line</a:t>
            </a:r>
          </a:p>
        </p:txBody>
      </p:sp>
    </p:spTree>
    <p:extLst>
      <p:ext uri="{BB962C8B-B14F-4D97-AF65-F5344CB8AC3E}">
        <p14:creationId xmlns:p14="http://schemas.microsoft.com/office/powerpoint/2010/main" val="37359348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_Spac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>
          <a:xfrm>
            <a:off x="2" y="1395020"/>
            <a:ext cx="8537574" cy="3644900"/>
          </a:xfrm>
          <a:prstGeom prst="rect">
            <a:avLst/>
          </a:prstGeom>
        </p:spPr>
        <p:txBody>
          <a:bodyPr vert="horz" lIns="254000"/>
          <a:lstStyle>
            <a:lvl1pPr marL="35052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None/>
              <a:defRPr sz="2000">
                <a:solidFill>
                  <a:srgbClr val="8926B1"/>
                </a:solidFill>
                <a:latin typeface="Lucida Sans Unicode"/>
              </a:defRPr>
            </a:lvl1pPr>
            <a:lvl2pPr marL="35052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None/>
              <a:defRPr sz="1800">
                <a:solidFill>
                  <a:srgbClr val="000000"/>
                </a:solidFill>
                <a:latin typeface="Lucida Sans Unicode"/>
              </a:defRPr>
            </a:lvl2pPr>
            <a:lvl3pPr marL="57912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rgbClr val="000000"/>
                </a:solidFill>
                <a:latin typeface="Lucida Sans Unicode"/>
              </a:defRPr>
            </a:lvl3pPr>
            <a:lvl4pPr marL="57912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rgbClr val="000000"/>
                </a:solidFill>
                <a:latin typeface="Lucida Sans Unicode"/>
              </a:defRPr>
            </a:lvl4pPr>
            <a:lvl5pPr marL="57912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rgbClr val="000000"/>
                </a:solidFill>
                <a:latin typeface="Lucida Sans Unicode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10" name="Titel 1"/>
          <p:cNvSpPr>
            <a:spLocks noGrp="1"/>
          </p:cNvSpPr>
          <p:nvPr>
            <p:ph type="title"/>
          </p:nvPr>
        </p:nvSpPr>
        <p:spPr>
          <a:xfrm>
            <a:off x="3" y="821312"/>
            <a:ext cx="8537574" cy="457200"/>
          </a:xfrm>
          <a:prstGeom prst="rect">
            <a:avLst/>
          </a:prstGeom>
        </p:spPr>
        <p:txBody>
          <a:bodyPr wrap="square" tIns="50800"/>
          <a:lstStyle>
            <a:lvl1pPr marL="533400">
              <a:lnSpc>
                <a:spcPct val="100000"/>
              </a:lnSpc>
              <a:defRPr sz="2400" b="1">
                <a:solidFill>
                  <a:srgbClr val="000000"/>
                </a:solidFill>
                <a:latin typeface="Lucida Sans Unicode"/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4" name="Textplatzhalter 2">
            <a:extLst>
              <a:ext uri="{FF2B5EF4-FFF2-40B4-BE49-F238E27FC236}">
                <a16:creationId xmlns:a16="http://schemas.microsoft.com/office/drawing/2014/main" id="{0ACFDE8C-EE58-476C-824F-D63F9A19322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-180528" y="6552009"/>
            <a:ext cx="8712968" cy="261367"/>
          </a:xfrm>
          <a:prstGeom prst="rect">
            <a:avLst/>
          </a:prstGeom>
        </p:spPr>
        <p:txBody>
          <a:bodyPr wrap="square" lIns="0"/>
          <a:lstStyle>
            <a:lvl1pPr marL="290512" indent="0">
              <a:buNone/>
              <a:defRPr sz="1200" b="1">
                <a:solidFill>
                  <a:schemeClr val="bg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1pPr>
            <a:lvl2pPr marL="698500" indent="0" algn="l">
              <a:buNone/>
              <a:defRPr sz="1200" b="1">
                <a:solidFill>
                  <a:schemeClr val="bg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2pPr>
            <a:lvl3pPr>
              <a:defRPr sz="1200" b="1">
                <a:solidFill>
                  <a:schemeClr val="bg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3pPr>
            <a:lvl4pPr>
              <a:defRPr sz="1200" b="1">
                <a:solidFill>
                  <a:schemeClr val="bg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4pPr>
            <a:lvl5pPr>
              <a:defRPr sz="1200" b="1">
                <a:solidFill>
                  <a:schemeClr val="bg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5pPr>
          </a:lstStyle>
          <a:p>
            <a:pPr lvl="0"/>
            <a:r>
              <a:rPr lang="de-DE" dirty="0"/>
              <a:t>Milestone X</a:t>
            </a:r>
          </a:p>
          <a:p>
            <a:pPr lvl="1"/>
            <a:endParaRPr lang="de-DE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5-Spac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>
          <a:xfrm>
            <a:off x="2" y="1278512"/>
            <a:ext cx="8537574" cy="3644900"/>
          </a:xfrm>
          <a:prstGeom prst="rect">
            <a:avLst/>
          </a:prstGeom>
        </p:spPr>
        <p:txBody>
          <a:bodyPr vert="horz" lIns="254000"/>
          <a:lstStyle>
            <a:lvl1pPr marL="35052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None/>
              <a:defRPr sz="2000">
                <a:solidFill>
                  <a:srgbClr val="8926B1"/>
                </a:solidFill>
                <a:latin typeface="Lucida Sans Unicode"/>
              </a:defRPr>
            </a:lvl1pPr>
            <a:lvl2pPr marL="63627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 panose="020B0604020202020204" pitchFamily="34" charset="0"/>
              <a:buChar char="•"/>
              <a:defRPr sz="1800">
                <a:solidFill>
                  <a:srgbClr val="000000"/>
                </a:solidFill>
                <a:latin typeface="Lucida Sans Unicode"/>
              </a:defRPr>
            </a:lvl2pPr>
            <a:lvl3pPr marL="63627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 panose="020B0604020202020204" pitchFamily="34" charset="0"/>
              <a:buChar char="•"/>
              <a:defRPr sz="1800">
                <a:solidFill>
                  <a:srgbClr val="000000"/>
                </a:solidFill>
                <a:latin typeface="Lucida Sans Unicode"/>
              </a:defRPr>
            </a:lvl3pPr>
            <a:lvl4pPr marL="579120" indent="-228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rgbClr val="000000"/>
                </a:solidFill>
                <a:latin typeface="Lucida Sans Unicode"/>
              </a:defRPr>
            </a:lvl4pPr>
            <a:lvl5pPr marL="579120" indent="-228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rgbClr val="000000"/>
                </a:solidFill>
                <a:latin typeface="Lucida Sans Unicode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10" name="Titel 1"/>
          <p:cNvSpPr>
            <a:spLocks noGrp="1"/>
          </p:cNvSpPr>
          <p:nvPr>
            <p:ph type="title"/>
          </p:nvPr>
        </p:nvSpPr>
        <p:spPr>
          <a:xfrm>
            <a:off x="2" y="821312"/>
            <a:ext cx="8605837" cy="457200"/>
          </a:xfrm>
          <a:prstGeom prst="rect">
            <a:avLst/>
          </a:prstGeom>
        </p:spPr>
        <p:txBody>
          <a:bodyPr wrap="square" tIns="50800"/>
          <a:lstStyle>
            <a:lvl1pPr marL="533400">
              <a:lnSpc>
                <a:spcPct val="100000"/>
              </a:lnSpc>
              <a:defRPr sz="2400" b="1">
                <a:solidFill>
                  <a:schemeClr val="tx1"/>
                </a:solidFill>
                <a:latin typeface="Lucida Sans Unicode"/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4" name="Textplatzhalter 2">
            <a:extLst>
              <a:ext uri="{FF2B5EF4-FFF2-40B4-BE49-F238E27FC236}">
                <a16:creationId xmlns:a16="http://schemas.microsoft.com/office/drawing/2014/main" id="{514A62B7-E4C2-4AE0-9709-9D4E46CD416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-180528" y="6552009"/>
            <a:ext cx="8712968" cy="261367"/>
          </a:xfrm>
          <a:prstGeom prst="rect">
            <a:avLst/>
          </a:prstGeom>
        </p:spPr>
        <p:txBody>
          <a:bodyPr wrap="square" lIns="0"/>
          <a:lstStyle>
            <a:lvl1pPr marL="290512" indent="0">
              <a:buNone/>
              <a:defRPr sz="1200" b="1">
                <a:solidFill>
                  <a:schemeClr val="bg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1pPr>
            <a:lvl2pPr marL="698500" indent="0" algn="l">
              <a:buNone/>
              <a:defRPr sz="1200" b="1">
                <a:solidFill>
                  <a:schemeClr val="bg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2pPr>
            <a:lvl3pPr>
              <a:defRPr sz="1200" b="1">
                <a:solidFill>
                  <a:schemeClr val="bg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3pPr>
            <a:lvl4pPr>
              <a:defRPr sz="1200" b="1">
                <a:solidFill>
                  <a:schemeClr val="bg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4pPr>
            <a:lvl5pPr>
              <a:defRPr sz="1200" b="1">
                <a:solidFill>
                  <a:schemeClr val="bg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5pPr>
          </a:lstStyle>
          <a:p>
            <a:pPr lvl="0"/>
            <a:r>
              <a:rPr lang="de-DE" dirty="0"/>
              <a:t>Milestone X</a:t>
            </a:r>
          </a:p>
          <a:p>
            <a:pPr lvl="1"/>
            <a:endParaRPr lang="de-DE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/>
          <p:cNvSpPr>
            <a:spLocks noGrp="1"/>
          </p:cNvSpPr>
          <p:nvPr>
            <p:ph type="title"/>
          </p:nvPr>
        </p:nvSpPr>
        <p:spPr>
          <a:xfrm>
            <a:off x="3" y="685800"/>
            <a:ext cx="8537574" cy="457200"/>
          </a:xfrm>
          <a:prstGeom prst="rect">
            <a:avLst/>
          </a:prstGeom>
        </p:spPr>
        <p:txBody>
          <a:bodyPr wrap="square" tIns="50800"/>
          <a:lstStyle>
            <a:lvl1pPr marL="533400">
              <a:lnSpc>
                <a:spcPct val="100000"/>
              </a:lnSpc>
              <a:defRPr sz="2400" b="1">
                <a:solidFill>
                  <a:srgbClr val="000000"/>
                </a:solidFill>
                <a:latin typeface="Lucida Sans Unicode"/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5" name="Tabellenplatzhalter 4"/>
          <p:cNvSpPr>
            <a:spLocks noGrp="1"/>
          </p:cNvSpPr>
          <p:nvPr>
            <p:ph type="tbl" sz="quarter" idx="10" hasCustomPrompt="1"/>
          </p:nvPr>
        </p:nvSpPr>
        <p:spPr>
          <a:xfrm>
            <a:off x="604839" y="1143000"/>
            <a:ext cx="7932737" cy="46482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>
              <a:buFontTx/>
              <a:buNone/>
              <a:defRPr sz="1200">
                <a:solidFill>
                  <a:schemeClr val="accent3"/>
                </a:solidFill>
                <a:latin typeface="Lucida Sans Unicode"/>
              </a:defRPr>
            </a:lvl1pPr>
          </a:lstStyle>
          <a:p>
            <a:r>
              <a:rPr lang="de-DE" dirty="0"/>
              <a:t>Tabellentext</a:t>
            </a:r>
          </a:p>
        </p:txBody>
      </p:sp>
      <p:sp>
        <p:nvSpPr>
          <p:cNvPr id="4" name="Textplatzhalter 2">
            <a:extLst>
              <a:ext uri="{FF2B5EF4-FFF2-40B4-BE49-F238E27FC236}">
                <a16:creationId xmlns:a16="http://schemas.microsoft.com/office/drawing/2014/main" id="{FE632BED-56AD-477F-8460-D3566A1999B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-180528" y="6552009"/>
            <a:ext cx="8712968" cy="261367"/>
          </a:xfrm>
          <a:prstGeom prst="rect">
            <a:avLst/>
          </a:prstGeom>
        </p:spPr>
        <p:txBody>
          <a:bodyPr wrap="square" lIns="0"/>
          <a:lstStyle>
            <a:lvl1pPr marL="290512" indent="0">
              <a:buNone/>
              <a:defRPr sz="1200" b="1">
                <a:solidFill>
                  <a:schemeClr val="bg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1pPr>
            <a:lvl2pPr marL="698500" indent="0" algn="l">
              <a:buNone/>
              <a:defRPr sz="1200" b="1">
                <a:solidFill>
                  <a:schemeClr val="bg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2pPr>
            <a:lvl3pPr>
              <a:defRPr sz="1200" b="1">
                <a:solidFill>
                  <a:schemeClr val="bg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3pPr>
            <a:lvl4pPr>
              <a:defRPr sz="1200" b="1">
                <a:solidFill>
                  <a:schemeClr val="bg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4pPr>
            <a:lvl5pPr>
              <a:defRPr sz="1200" b="1">
                <a:solidFill>
                  <a:schemeClr val="bg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5pPr>
          </a:lstStyle>
          <a:p>
            <a:pPr lvl="0"/>
            <a:r>
              <a:rPr lang="de-DE" dirty="0"/>
              <a:t>Milestone X</a:t>
            </a:r>
          </a:p>
          <a:p>
            <a:pPr lvl="1"/>
            <a:endParaRPr lang="de-DE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2" y="2644804"/>
            <a:ext cx="8537574" cy="3200400"/>
          </a:xfrm>
          <a:prstGeom prst="rect">
            <a:avLst/>
          </a:prstGeom>
        </p:spPr>
        <p:txBody>
          <a:bodyPr vert="horz" lIns="254000"/>
          <a:lstStyle>
            <a:lvl1pPr marL="35052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None/>
              <a:defRPr sz="2000">
                <a:solidFill>
                  <a:srgbClr val="8A25B1"/>
                </a:solidFill>
                <a:latin typeface="Lucida Sans Unicode"/>
              </a:defRPr>
            </a:lvl1pPr>
            <a:lvl2pPr marL="579120" indent="-228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chemeClr val="tx1"/>
                </a:solidFill>
                <a:latin typeface="Lucida Sans Unicode"/>
              </a:defRPr>
            </a:lvl2pPr>
            <a:lvl3pPr marL="579120" indent="-228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chemeClr val="accent3"/>
                </a:solidFill>
              </a:defRPr>
            </a:lvl3pPr>
            <a:lvl4pPr marL="579120" indent="-228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chemeClr val="accent3"/>
                </a:solidFill>
              </a:defRPr>
            </a:lvl4pPr>
            <a:lvl5pPr marL="579120" indent="-228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Titel 1"/>
          <p:cNvSpPr>
            <a:spLocks noGrp="1"/>
          </p:cNvSpPr>
          <p:nvPr>
            <p:ph type="title"/>
          </p:nvPr>
        </p:nvSpPr>
        <p:spPr>
          <a:xfrm>
            <a:off x="3" y="816004"/>
            <a:ext cx="8537574" cy="457200"/>
          </a:xfrm>
          <a:prstGeom prst="rect">
            <a:avLst/>
          </a:prstGeom>
        </p:spPr>
        <p:txBody>
          <a:bodyPr wrap="square" tIns="50800"/>
          <a:lstStyle>
            <a:lvl1pPr marL="533400">
              <a:lnSpc>
                <a:spcPct val="100000"/>
              </a:lnSpc>
              <a:defRPr sz="2400" b="1">
                <a:solidFill>
                  <a:srgbClr val="000000"/>
                </a:solidFill>
                <a:latin typeface="Lucida Sans Unicode"/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13" name="Bildplatzhalter 8"/>
          <p:cNvSpPr>
            <a:spLocks noGrp="1"/>
          </p:cNvSpPr>
          <p:nvPr>
            <p:ph type="pic" sz="quarter" idx="12"/>
          </p:nvPr>
        </p:nvSpPr>
        <p:spPr>
          <a:xfrm>
            <a:off x="2" y="1273204"/>
            <a:ext cx="9143998" cy="1371600"/>
          </a:xfrm>
          <a:prstGeom prst="rect">
            <a:avLst/>
          </a:prstGeom>
          <a:solidFill>
            <a:schemeClr val="bg2">
              <a:alpha val="50000"/>
            </a:schemeClr>
          </a:solidFill>
        </p:spPr>
        <p:txBody>
          <a:bodyPr vert="horz"/>
          <a:lstStyle>
            <a:lvl1pPr>
              <a:defRPr>
                <a:latin typeface="Lucida Sans Unicode"/>
              </a:defRPr>
            </a:lvl1pPr>
          </a:lstStyle>
          <a:p>
            <a:r>
              <a:rPr lang="en-US"/>
              <a:t>Click icon to add picture</a:t>
            </a:r>
            <a:endParaRPr lang="de-DE" dirty="0"/>
          </a:p>
        </p:txBody>
      </p:sp>
      <p:sp>
        <p:nvSpPr>
          <p:cNvPr id="5" name="Textplatzhalter 2">
            <a:extLst>
              <a:ext uri="{FF2B5EF4-FFF2-40B4-BE49-F238E27FC236}">
                <a16:creationId xmlns:a16="http://schemas.microsoft.com/office/drawing/2014/main" id="{BBC94524-CEF7-4FEE-A69C-0A235A9DE29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180528" y="6552009"/>
            <a:ext cx="8712968" cy="261367"/>
          </a:xfrm>
          <a:prstGeom prst="rect">
            <a:avLst/>
          </a:prstGeom>
        </p:spPr>
        <p:txBody>
          <a:bodyPr wrap="square" lIns="0"/>
          <a:lstStyle>
            <a:lvl1pPr marL="290512" indent="0">
              <a:buNone/>
              <a:defRPr sz="1200" b="1">
                <a:solidFill>
                  <a:schemeClr val="bg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1pPr>
            <a:lvl2pPr marL="698500" indent="0" algn="l">
              <a:buNone/>
              <a:defRPr sz="1200" b="1">
                <a:solidFill>
                  <a:schemeClr val="bg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2pPr>
            <a:lvl3pPr>
              <a:defRPr sz="1200" b="1">
                <a:solidFill>
                  <a:schemeClr val="bg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3pPr>
            <a:lvl4pPr>
              <a:defRPr sz="1200" b="1">
                <a:solidFill>
                  <a:schemeClr val="bg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4pPr>
            <a:lvl5pPr>
              <a:defRPr sz="1200" b="1">
                <a:solidFill>
                  <a:schemeClr val="bg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5pPr>
          </a:lstStyle>
          <a:p>
            <a:pPr lvl="0"/>
            <a:r>
              <a:rPr lang="de-DE" dirty="0"/>
              <a:t>Milestone X</a:t>
            </a:r>
          </a:p>
          <a:p>
            <a:pPr lvl="1"/>
            <a:endParaRPr lang="de-DE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2" y="4480022"/>
            <a:ext cx="8537574" cy="1371600"/>
          </a:xfrm>
          <a:prstGeom prst="rect">
            <a:avLst/>
          </a:prstGeom>
        </p:spPr>
        <p:txBody>
          <a:bodyPr vert="horz" lIns="254000"/>
          <a:lstStyle>
            <a:lvl1pPr marL="35052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None/>
              <a:defRPr sz="2000">
                <a:solidFill>
                  <a:srgbClr val="8926B1"/>
                </a:solidFill>
                <a:latin typeface="Lucida Sans Unicode"/>
              </a:defRPr>
            </a:lvl1pPr>
            <a:lvl2pPr marL="579120" indent="-228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rgbClr val="000000"/>
                </a:solidFill>
                <a:latin typeface="Lucida Sans Unicode"/>
              </a:defRPr>
            </a:lvl2pPr>
            <a:lvl3pPr marL="579120" indent="-228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chemeClr val="accent3"/>
                </a:solidFill>
              </a:defRPr>
            </a:lvl3pPr>
            <a:lvl4pPr marL="579120" indent="-228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chemeClr val="accent3"/>
                </a:solidFill>
              </a:defRPr>
            </a:lvl4pPr>
            <a:lvl5pPr marL="579120" indent="-228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Titel 1"/>
          <p:cNvSpPr>
            <a:spLocks noGrp="1"/>
          </p:cNvSpPr>
          <p:nvPr>
            <p:ph type="title"/>
          </p:nvPr>
        </p:nvSpPr>
        <p:spPr>
          <a:xfrm>
            <a:off x="3" y="822422"/>
            <a:ext cx="8537574" cy="457200"/>
          </a:xfrm>
          <a:prstGeom prst="rect">
            <a:avLst/>
          </a:prstGeom>
        </p:spPr>
        <p:txBody>
          <a:bodyPr wrap="square" tIns="50800"/>
          <a:lstStyle>
            <a:lvl1pPr marL="533400">
              <a:lnSpc>
                <a:spcPct val="100000"/>
              </a:lnSpc>
              <a:defRPr sz="2400" b="1">
                <a:solidFill>
                  <a:srgbClr val="000000"/>
                </a:solidFill>
                <a:latin typeface="Lucida Sans Unicode"/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2"/>
          </p:nvPr>
        </p:nvSpPr>
        <p:spPr>
          <a:xfrm>
            <a:off x="0" y="1279622"/>
            <a:ext cx="9144000" cy="3200400"/>
          </a:xfrm>
          <a:prstGeom prst="rect">
            <a:avLst/>
          </a:prstGeom>
          <a:solidFill>
            <a:schemeClr val="bg2">
              <a:alpha val="50000"/>
            </a:schemeClr>
          </a:solidFill>
        </p:spPr>
        <p:txBody>
          <a:bodyPr vert="horz"/>
          <a:lstStyle>
            <a:lvl1pPr>
              <a:defRPr>
                <a:latin typeface="Lucida Sans Unicode"/>
              </a:defRPr>
            </a:lvl1pPr>
          </a:lstStyle>
          <a:p>
            <a:r>
              <a:rPr lang="en-US"/>
              <a:t>Click icon to add picture</a:t>
            </a:r>
            <a:endParaRPr lang="de-DE" dirty="0"/>
          </a:p>
        </p:txBody>
      </p:sp>
      <p:sp>
        <p:nvSpPr>
          <p:cNvPr id="7" name="Textplatzhalter 2">
            <a:extLst>
              <a:ext uri="{FF2B5EF4-FFF2-40B4-BE49-F238E27FC236}">
                <a16:creationId xmlns:a16="http://schemas.microsoft.com/office/drawing/2014/main" id="{0A4E1171-B745-439D-A585-E7EE30AA20E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180528" y="6552009"/>
            <a:ext cx="8712968" cy="261367"/>
          </a:xfrm>
          <a:prstGeom prst="rect">
            <a:avLst/>
          </a:prstGeom>
        </p:spPr>
        <p:txBody>
          <a:bodyPr wrap="square" lIns="0"/>
          <a:lstStyle>
            <a:lvl1pPr marL="290512" indent="0">
              <a:buNone/>
              <a:defRPr sz="1200" b="1">
                <a:solidFill>
                  <a:schemeClr val="bg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1pPr>
            <a:lvl2pPr marL="698500" indent="0" algn="l">
              <a:buNone/>
              <a:defRPr sz="1200" b="1">
                <a:solidFill>
                  <a:schemeClr val="bg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2pPr>
            <a:lvl3pPr>
              <a:defRPr sz="1200" b="1">
                <a:solidFill>
                  <a:schemeClr val="bg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3pPr>
            <a:lvl4pPr>
              <a:defRPr sz="1200" b="1">
                <a:solidFill>
                  <a:schemeClr val="bg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4pPr>
            <a:lvl5pPr>
              <a:defRPr sz="1200" b="1">
                <a:solidFill>
                  <a:schemeClr val="bg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5pPr>
          </a:lstStyle>
          <a:p>
            <a:pPr lvl="0"/>
            <a:r>
              <a:rPr lang="de-DE" dirty="0"/>
              <a:t>Milestone X</a:t>
            </a:r>
          </a:p>
          <a:p>
            <a:pPr lvl="1"/>
            <a:endParaRPr lang="de-DE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_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2" y="4467692"/>
            <a:ext cx="8537574" cy="1371600"/>
          </a:xfrm>
          <a:prstGeom prst="rect">
            <a:avLst/>
          </a:prstGeom>
        </p:spPr>
        <p:txBody>
          <a:bodyPr vert="horz" lIns="254000"/>
          <a:lstStyle>
            <a:lvl1pPr marL="35052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None/>
              <a:defRPr sz="2000">
                <a:solidFill>
                  <a:srgbClr val="8926B1"/>
                </a:solidFill>
                <a:latin typeface="Lucida Sans Unicode"/>
              </a:defRPr>
            </a:lvl1pPr>
            <a:lvl2pPr marL="579120" indent="-228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rgbClr val="000000"/>
                </a:solidFill>
                <a:latin typeface="Lucida Sans Unicode"/>
              </a:defRPr>
            </a:lvl2pPr>
            <a:lvl3pPr marL="579120" indent="-228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chemeClr val="accent3"/>
                </a:solidFill>
              </a:defRPr>
            </a:lvl3pPr>
            <a:lvl4pPr marL="579120" indent="-228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chemeClr val="accent3"/>
                </a:solidFill>
              </a:defRPr>
            </a:lvl4pPr>
            <a:lvl5pPr marL="579120" indent="-228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Titel 1"/>
          <p:cNvSpPr>
            <a:spLocks noGrp="1"/>
          </p:cNvSpPr>
          <p:nvPr>
            <p:ph type="title"/>
          </p:nvPr>
        </p:nvSpPr>
        <p:spPr>
          <a:xfrm>
            <a:off x="3" y="810092"/>
            <a:ext cx="8537574" cy="457200"/>
          </a:xfrm>
          <a:prstGeom prst="rect">
            <a:avLst/>
          </a:prstGeom>
        </p:spPr>
        <p:txBody>
          <a:bodyPr wrap="square" tIns="50800"/>
          <a:lstStyle>
            <a:lvl1pPr marL="533400">
              <a:lnSpc>
                <a:spcPct val="100000"/>
              </a:lnSpc>
              <a:defRPr sz="2400" b="1">
                <a:solidFill>
                  <a:srgbClr val="000000"/>
                </a:solidFill>
                <a:latin typeface="Lucida Sans Unicode"/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2"/>
          </p:nvPr>
        </p:nvSpPr>
        <p:spPr>
          <a:xfrm>
            <a:off x="604838" y="1267292"/>
            <a:ext cx="4800600" cy="3200400"/>
          </a:xfrm>
          <a:prstGeom prst="rect">
            <a:avLst/>
          </a:prstGeom>
          <a:solidFill>
            <a:schemeClr val="bg2">
              <a:alpha val="50000"/>
            </a:schemeClr>
          </a:solidFill>
        </p:spPr>
        <p:txBody>
          <a:bodyPr vert="horz"/>
          <a:lstStyle>
            <a:lvl1pPr>
              <a:defRPr>
                <a:latin typeface="Lucida Sans Unicode"/>
              </a:defRPr>
            </a:lvl1pPr>
          </a:lstStyle>
          <a:p>
            <a:r>
              <a:rPr lang="en-US"/>
              <a:t>Click icon to add picture</a:t>
            </a:r>
            <a:endParaRPr lang="de-DE" dirty="0"/>
          </a:p>
        </p:txBody>
      </p:sp>
      <p:sp>
        <p:nvSpPr>
          <p:cNvPr id="7" name="Textplatzhalter 2">
            <a:extLst>
              <a:ext uri="{FF2B5EF4-FFF2-40B4-BE49-F238E27FC236}">
                <a16:creationId xmlns:a16="http://schemas.microsoft.com/office/drawing/2014/main" id="{6C84DDA1-14DF-4AD5-AEC9-27DE46C2AE3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180528" y="6552009"/>
            <a:ext cx="8712968" cy="261367"/>
          </a:xfrm>
          <a:prstGeom prst="rect">
            <a:avLst/>
          </a:prstGeom>
        </p:spPr>
        <p:txBody>
          <a:bodyPr wrap="square" lIns="0"/>
          <a:lstStyle>
            <a:lvl1pPr marL="290512" indent="0">
              <a:buNone/>
              <a:defRPr sz="1200" b="1">
                <a:solidFill>
                  <a:schemeClr val="bg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1pPr>
            <a:lvl2pPr marL="698500" indent="0" algn="l">
              <a:buNone/>
              <a:defRPr sz="1200" b="1">
                <a:solidFill>
                  <a:schemeClr val="bg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2pPr>
            <a:lvl3pPr>
              <a:defRPr sz="1200" b="1">
                <a:solidFill>
                  <a:schemeClr val="bg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3pPr>
            <a:lvl4pPr>
              <a:defRPr sz="1200" b="1">
                <a:solidFill>
                  <a:schemeClr val="bg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4pPr>
            <a:lvl5pPr>
              <a:defRPr sz="1200" b="1">
                <a:solidFill>
                  <a:schemeClr val="bg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5pPr>
          </a:lstStyle>
          <a:p>
            <a:pPr lvl="0"/>
            <a:r>
              <a:rPr lang="de-DE" dirty="0"/>
              <a:t>Milestone X</a:t>
            </a:r>
          </a:p>
          <a:p>
            <a:pPr lvl="1"/>
            <a:endParaRPr lang="de-DE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_Spac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>
          <a:xfrm>
            <a:off x="2" y="1395020"/>
            <a:ext cx="8537574" cy="3644900"/>
          </a:xfrm>
          <a:prstGeom prst="rect">
            <a:avLst/>
          </a:prstGeom>
        </p:spPr>
        <p:txBody>
          <a:bodyPr vert="horz" lIns="254000"/>
          <a:lstStyle>
            <a:lvl1pPr marL="35052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None/>
              <a:defRPr sz="2000">
                <a:solidFill>
                  <a:srgbClr val="8926B1"/>
                </a:solidFill>
                <a:latin typeface="Lucida Sans Unicode"/>
              </a:defRPr>
            </a:lvl1pPr>
            <a:lvl2pPr marL="35052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None/>
              <a:defRPr sz="1800">
                <a:solidFill>
                  <a:srgbClr val="000000"/>
                </a:solidFill>
                <a:latin typeface="Lucida Sans Unicode"/>
              </a:defRPr>
            </a:lvl2pPr>
            <a:lvl3pPr marL="57912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rgbClr val="000000"/>
                </a:solidFill>
                <a:latin typeface="Lucida Sans Unicode"/>
              </a:defRPr>
            </a:lvl3pPr>
            <a:lvl4pPr marL="57912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rgbClr val="000000"/>
                </a:solidFill>
                <a:latin typeface="Lucida Sans Unicode"/>
              </a:defRPr>
            </a:lvl4pPr>
            <a:lvl5pPr marL="57912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rgbClr val="000000"/>
                </a:solidFill>
                <a:latin typeface="Lucida Sans Unicode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0"/>
            <a:endParaRPr lang="de-DE" dirty="0"/>
          </a:p>
          <a:p>
            <a:pPr lvl="4"/>
            <a:r>
              <a:rPr lang="de-DE" dirty="0"/>
              <a:t>Zweite Ebene</a:t>
            </a:r>
          </a:p>
          <a:p>
            <a:pPr lvl="3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0" name="Titel 1"/>
          <p:cNvSpPr>
            <a:spLocks noGrp="1"/>
          </p:cNvSpPr>
          <p:nvPr>
            <p:ph type="title"/>
          </p:nvPr>
        </p:nvSpPr>
        <p:spPr>
          <a:xfrm>
            <a:off x="3" y="821312"/>
            <a:ext cx="8537574" cy="457200"/>
          </a:xfrm>
          <a:prstGeom prst="rect">
            <a:avLst/>
          </a:prstGeom>
        </p:spPr>
        <p:txBody>
          <a:bodyPr wrap="square" tIns="50800"/>
          <a:lstStyle>
            <a:lvl1pPr marL="533400">
              <a:lnSpc>
                <a:spcPct val="100000"/>
              </a:lnSpc>
              <a:defRPr sz="2400" b="1">
                <a:solidFill>
                  <a:srgbClr val="000000"/>
                </a:solidFill>
                <a:latin typeface="Lucida Sans Unicode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4" name="Textplatzhalter 2">
            <a:extLst>
              <a:ext uri="{FF2B5EF4-FFF2-40B4-BE49-F238E27FC236}">
                <a16:creationId xmlns:a16="http://schemas.microsoft.com/office/drawing/2014/main" id="{0ACFDE8C-EE58-476C-824F-D63F9A19322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-180528" y="6552009"/>
            <a:ext cx="8712968" cy="261367"/>
          </a:xfrm>
          <a:prstGeom prst="rect">
            <a:avLst/>
          </a:prstGeom>
        </p:spPr>
        <p:txBody>
          <a:bodyPr wrap="square" lIns="0"/>
          <a:lstStyle>
            <a:lvl1pPr marL="290512" indent="0">
              <a:buNone/>
              <a:defRPr sz="1200" b="1">
                <a:solidFill>
                  <a:schemeClr val="bg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1pPr>
            <a:lvl2pPr marL="698500" indent="0" algn="l">
              <a:buNone/>
              <a:defRPr sz="1200" b="1">
                <a:solidFill>
                  <a:schemeClr val="bg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2pPr>
            <a:lvl3pPr>
              <a:defRPr sz="1200" b="1">
                <a:solidFill>
                  <a:schemeClr val="bg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3pPr>
            <a:lvl4pPr>
              <a:defRPr sz="1200" b="1">
                <a:solidFill>
                  <a:schemeClr val="bg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4pPr>
            <a:lvl5pPr>
              <a:defRPr sz="1200" b="1">
                <a:solidFill>
                  <a:schemeClr val="bg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5pPr>
          </a:lstStyle>
          <a:p>
            <a:pPr lvl="0"/>
            <a:r>
              <a:rPr lang="de-DE" dirty="0"/>
              <a:t>Milestone X</a:t>
            </a:r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927458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5-Spac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>
          <a:xfrm>
            <a:off x="2" y="1278512"/>
            <a:ext cx="8537574" cy="3644900"/>
          </a:xfrm>
          <a:prstGeom prst="rect">
            <a:avLst/>
          </a:prstGeom>
        </p:spPr>
        <p:txBody>
          <a:bodyPr vert="horz" lIns="254000"/>
          <a:lstStyle>
            <a:lvl1pPr marL="35052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None/>
              <a:defRPr sz="2000">
                <a:solidFill>
                  <a:srgbClr val="8926B1"/>
                </a:solidFill>
                <a:latin typeface="Lucida Sans Unicode"/>
              </a:defRPr>
            </a:lvl1pPr>
            <a:lvl2pPr marL="63627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 panose="020B0604020202020204" pitchFamily="34" charset="0"/>
              <a:buChar char="•"/>
              <a:defRPr sz="1800">
                <a:solidFill>
                  <a:srgbClr val="000000"/>
                </a:solidFill>
                <a:latin typeface="Lucida Sans Unicode"/>
              </a:defRPr>
            </a:lvl2pPr>
            <a:lvl3pPr marL="63627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 panose="020B0604020202020204" pitchFamily="34" charset="0"/>
              <a:buChar char="•"/>
              <a:defRPr sz="1800">
                <a:solidFill>
                  <a:srgbClr val="000000"/>
                </a:solidFill>
                <a:latin typeface="Lucida Sans Unicode"/>
              </a:defRPr>
            </a:lvl3pPr>
            <a:lvl4pPr marL="579120" indent="-228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rgbClr val="000000"/>
                </a:solidFill>
                <a:latin typeface="Lucida Sans Unicode"/>
              </a:defRPr>
            </a:lvl4pPr>
            <a:lvl5pPr marL="579120" indent="-228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rgbClr val="000000"/>
                </a:solidFill>
                <a:latin typeface="Lucida Sans Unicode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3"/>
            <a:r>
              <a:rPr lang="de-DE" dirty="0"/>
              <a:t>Zweite Ebene</a:t>
            </a:r>
          </a:p>
          <a:p>
            <a:pPr lvl="3"/>
            <a:r>
              <a:rPr lang="de-DE" dirty="0" err="1"/>
              <a:t>Dasf</a:t>
            </a:r>
            <a:endParaRPr lang="de-DE" dirty="0"/>
          </a:p>
          <a:p>
            <a:pPr lvl="3"/>
            <a:endParaRPr lang="de-DE" dirty="0"/>
          </a:p>
          <a:p>
            <a:pPr lvl="0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0" name="Titel 1"/>
          <p:cNvSpPr>
            <a:spLocks noGrp="1"/>
          </p:cNvSpPr>
          <p:nvPr>
            <p:ph type="title"/>
          </p:nvPr>
        </p:nvSpPr>
        <p:spPr>
          <a:xfrm>
            <a:off x="2" y="821312"/>
            <a:ext cx="8605837" cy="457200"/>
          </a:xfrm>
          <a:prstGeom prst="rect">
            <a:avLst/>
          </a:prstGeom>
        </p:spPr>
        <p:txBody>
          <a:bodyPr wrap="square" tIns="50800"/>
          <a:lstStyle>
            <a:lvl1pPr marL="533400">
              <a:lnSpc>
                <a:spcPct val="100000"/>
              </a:lnSpc>
              <a:defRPr sz="2400" b="1">
                <a:solidFill>
                  <a:schemeClr val="tx1"/>
                </a:solidFill>
                <a:latin typeface="Lucida Sans Unicode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4" name="Textplatzhalter 2">
            <a:extLst>
              <a:ext uri="{FF2B5EF4-FFF2-40B4-BE49-F238E27FC236}">
                <a16:creationId xmlns:a16="http://schemas.microsoft.com/office/drawing/2014/main" id="{514A62B7-E4C2-4AE0-9709-9D4E46CD416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-180528" y="6552009"/>
            <a:ext cx="8712968" cy="261367"/>
          </a:xfrm>
          <a:prstGeom prst="rect">
            <a:avLst/>
          </a:prstGeom>
        </p:spPr>
        <p:txBody>
          <a:bodyPr wrap="square" lIns="0"/>
          <a:lstStyle>
            <a:lvl1pPr marL="290512" indent="0">
              <a:buNone/>
              <a:defRPr sz="1200" b="1">
                <a:solidFill>
                  <a:schemeClr val="bg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1pPr>
            <a:lvl2pPr marL="698500" indent="0" algn="l">
              <a:buNone/>
              <a:defRPr sz="1200" b="1">
                <a:solidFill>
                  <a:schemeClr val="bg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2pPr>
            <a:lvl3pPr>
              <a:defRPr sz="1200" b="1">
                <a:solidFill>
                  <a:schemeClr val="bg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3pPr>
            <a:lvl4pPr>
              <a:defRPr sz="1200" b="1">
                <a:solidFill>
                  <a:schemeClr val="bg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4pPr>
            <a:lvl5pPr>
              <a:defRPr sz="1200" b="1">
                <a:solidFill>
                  <a:schemeClr val="bg1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5pPr>
          </a:lstStyle>
          <a:p>
            <a:pPr lvl="0"/>
            <a:r>
              <a:rPr lang="de-DE" dirty="0"/>
              <a:t>Milestone X</a:t>
            </a:r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213036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.jpeg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Bild 19" descr="005_INF_001.jpg"/>
          <p:cNvPicPr>
            <a:picLocks noChangeAspect="1"/>
          </p:cNvPicPr>
          <p:nvPr/>
        </p:nvPicPr>
        <p:blipFill>
          <a:blip r:embed="rId9">
            <a:clrChange>
              <a:clrFrom>
                <a:srgbClr val="0168B5"/>
              </a:clrFrom>
              <a:clrTo>
                <a:srgbClr val="0168B5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446" y="1588"/>
            <a:ext cx="9144000" cy="6858000"/>
          </a:xfrm>
          <a:prstGeom prst="rect">
            <a:avLst/>
          </a:prstGeom>
          <a:solidFill>
            <a:srgbClr val="8A25B1"/>
          </a:solidFill>
        </p:spPr>
      </p:pic>
      <p:cxnSp>
        <p:nvCxnSpPr>
          <p:cNvPr id="29" name="Gerade Verbindung 28"/>
          <p:cNvCxnSpPr/>
          <p:nvPr/>
        </p:nvCxnSpPr>
        <p:spPr bwMode="auto">
          <a:xfrm>
            <a:off x="-990600" y="4344988"/>
            <a:ext cx="11220450" cy="1588"/>
          </a:xfrm>
          <a:prstGeom prst="line">
            <a:avLst/>
          </a:prstGeom>
          <a:ln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25"/>
          <p:cNvCxnSpPr/>
          <p:nvPr/>
        </p:nvCxnSpPr>
        <p:spPr bwMode="auto">
          <a:xfrm>
            <a:off x="-990600" y="1601788"/>
            <a:ext cx="11220450" cy="1588"/>
          </a:xfrm>
          <a:prstGeom prst="line">
            <a:avLst/>
          </a:prstGeom>
          <a:ln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27"/>
          <p:cNvCxnSpPr/>
          <p:nvPr/>
        </p:nvCxnSpPr>
        <p:spPr bwMode="auto">
          <a:xfrm>
            <a:off x="-990600" y="3429000"/>
            <a:ext cx="11220450" cy="1588"/>
          </a:xfrm>
          <a:prstGeom prst="line">
            <a:avLst/>
          </a:prstGeom>
          <a:ln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41"/>
          <p:cNvCxnSpPr/>
          <p:nvPr/>
        </p:nvCxnSpPr>
        <p:spPr bwMode="auto">
          <a:xfrm>
            <a:off x="-990600" y="4799012"/>
            <a:ext cx="11220450" cy="1588"/>
          </a:xfrm>
          <a:prstGeom prst="line">
            <a:avLst/>
          </a:prstGeom>
          <a:ln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/>
          <p:cNvCxnSpPr/>
          <p:nvPr/>
        </p:nvCxnSpPr>
        <p:spPr bwMode="auto">
          <a:xfrm>
            <a:off x="-990600" y="2513012"/>
            <a:ext cx="11220450" cy="1588"/>
          </a:xfrm>
          <a:prstGeom prst="line">
            <a:avLst/>
          </a:prstGeom>
          <a:ln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23"/>
          <p:cNvCxnSpPr/>
          <p:nvPr/>
        </p:nvCxnSpPr>
        <p:spPr bwMode="auto">
          <a:xfrm>
            <a:off x="-990600" y="1144588"/>
            <a:ext cx="11220450" cy="1588"/>
          </a:xfrm>
          <a:prstGeom prst="line">
            <a:avLst/>
          </a:prstGeom>
          <a:ln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29"/>
          <p:cNvCxnSpPr/>
          <p:nvPr/>
        </p:nvCxnSpPr>
        <p:spPr bwMode="auto">
          <a:xfrm>
            <a:off x="-1019908" y="1054832"/>
            <a:ext cx="11220450" cy="1588"/>
          </a:xfrm>
          <a:prstGeom prst="line">
            <a:avLst/>
          </a:prstGeom>
          <a:ln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Line 46"/>
          <p:cNvSpPr>
            <a:spLocks noChangeShapeType="1"/>
          </p:cNvSpPr>
          <p:nvPr/>
        </p:nvSpPr>
        <p:spPr bwMode="auto">
          <a:xfrm>
            <a:off x="8537575" y="0"/>
            <a:ext cx="0" cy="152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defRPr/>
            </a:pPr>
            <a:endParaRPr lang="de-DE" dirty="0">
              <a:latin typeface="Lucida Sans Unicode"/>
              <a:ea typeface="ヒラギノ角ゴ Pro W3" pitchFamily="-111" charset="-128"/>
              <a:cs typeface="ヒラギノ角ゴ Pro W3" pitchFamily="-111" charset="-128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D2877770-2D32-4A45-AB6B-02815B100AE6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7196398" y="10647"/>
            <a:ext cx="1937984" cy="673423"/>
          </a:xfrm>
          <a:prstGeom prst="rect">
            <a:avLst/>
          </a:prstGeom>
        </p:spPr>
      </p:pic>
      <p:sp>
        <p:nvSpPr>
          <p:cNvPr id="19" name="Textplatzhalter 2">
            <a:extLst>
              <a:ext uri="{FF2B5EF4-FFF2-40B4-BE49-F238E27FC236}">
                <a16:creationId xmlns:a16="http://schemas.microsoft.com/office/drawing/2014/main" id="{CD672D66-954A-47FE-BC6E-45B2FCA3899E}"/>
              </a:ext>
            </a:extLst>
          </p:cNvPr>
          <p:cNvSpPr txBox="1">
            <a:spLocks/>
          </p:cNvSpPr>
          <p:nvPr userDrawn="1"/>
        </p:nvSpPr>
        <p:spPr>
          <a:xfrm>
            <a:off x="-2339" y="6491436"/>
            <a:ext cx="9144000" cy="360000"/>
          </a:xfrm>
          <a:prstGeom prst="rect">
            <a:avLst/>
          </a:prstGeom>
          <a:solidFill>
            <a:srgbClr val="7030A0"/>
          </a:solidFill>
        </p:spPr>
        <p:txBody>
          <a:bodyPr vert="horz" wrap="none" lIns="144000" anchor="ctr"/>
          <a:lstStyle>
            <a:lvl1pPr marL="579120" indent="-228600" algn="l" defTabSz="838200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rgbClr val="000000"/>
                </a:solidFill>
                <a:latin typeface="Lucida Sans Unicode"/>
                <a:ea typeface="+mn-ea"/>
                <a:cs typeface="+mn-cs"/>
                <a:sym typeface="Lucida Grande" charset="0"/>
              </a:defRPr>
            </a:lvl1pPr>
            <a:lvl2pPr marL="579120" indent="-228600" algn="l" defTabSz="838200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rgbClr val="000000"/>
                </a:solidFill>
                <a:latin typeface="Lucida Sans Unicode"/>
                <a:ea typeface="+mn-ea"/>
                <a:cs typeface="+mn-cs"/>
                <a:sym typeface="Lucida Grande" charset="0"/>
              </a:defRPr>
            </a:lvl2pPr>
            <a:lvl3pPr marL="579120" indent="-228600" algn="l" defTabSz="838200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rgbClr val="000000"/>
                </a:solidFill>
                <a:latin typeface="Lucida Sans Unicode"/>
                <a:ea typeface="+mn-ea"/>
                <a:cs typeface="+mn-cs"/>
                <a:sym typeface="Lucida Grande" charset="0"/>
              </a:defRPr>
            </a:lvl3pPr>
            <a:lvl4pPr marL="579120" indent="-228600" algn="l" defTabSz="838200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rgbClr val="000000"/>
                </a:solidFill>
                <a:latin typeface="Lucida Sans Unicode"/>
                <a:ea typeface="+mn-ea"/>
                <a:cs typeface="+mn-cs"/>
                <a:sym typeface="Lucida Grande" charset="0"/>
              </a:defRPr>
            </a:lvl4pPr>
            <a:lvl5pPr marL="579120" indent="-228600" algn="l" defTabSz="838200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rgbClr val="000000"/>
                </a:solidFill>
                <a:latin typeface="Lucida Sans Unicode"/>
                <a:ea typeface="+mn-ea"/>
                <a:cs typeface="+mn-cs"/>
                <a:sym typeface="Lucida Grande" charset="0"/>
              </a:defRPr>
            </a:lvl5pPr>
            <a:lvl6pPr marL="2830513" indent="-452438" algn="l" defTabSz="838200" rtl="0" eaLnBrk="1" fontAlgn="base" hangingPunct="1">
              <a:spcBef>
                <a:spcPct val="0"/>
              </a:spcBef>
              <a:spcAft>
                <a:spcPct val="0"/>
              </a:spcAft>
              <a:buSzPct val="171000"/>
              <a:buFont typeface="Lucida Grande" pitchFamily="-111" charset="0"/>
              <a:buChar char="•"/>
              <a:defRPr sz="1300">
                <a:solidFill>
                  <a:schemeClr val="bg1"/>
                </a:solidFill>
                <a:latin typeface="+mn-lt"/>
                <a:ea typeface="+mn-ea"/>
                <a:cs typeface="+mn-cs"/>
                <a:sym typeface="Lucida Grande" pitchFamily="-111" charset="0"/>
              </a:defRPr>
            </a:lvl6pPr>
            <a:lvl7pPr marL="3287713" indent="-452438" algn="l" defTabSz="838200" rtl="0" eaLnBrk="1" fontAlgn="base" hangingPunct="1">
              <a:spcBef>
                <a:spcPct val="0"/>
              </a:spcBef>
              <a:spcAft>
                <a:spcPct val="0"/>
              </a:spcAft>
              <a:buSzPct val="171000"/>
              <a:buFont typeface="Lucida Grande" pitchFamily="-111" charset="0"/>
              <a:buChar char="•"/>
              <a:defRPr sz="1300">
                <a:solidFill>
                  <a:schemeClr val="bg1"/>
                </a:solidFill>
                <a:latin typeface="+mn-lt"/>
                <a:ea typeface="+mn-ea"/>
                <a:cs typeface="+mn-cs"/>
                <a:sym typeface="Lucida Grande" pitchFamily="-111" charset="0"/>
              </a:defRPr>
            </a:lvl7pPr>
            <a:lvl8pPr marL="3744913" indent="-452438" algn="l" defTabSz="838200" rtl="0" eaLnBrk="1" fontAlgn="base" hangingPunct="1">
              <a:spcBef>
                <a:spcPct val="0"/>
              </a:spcBef>
              <a:spcAft>
                <a:spcPct val="0"/>
              </a:spcAft>
              <a:buSzPct val="171000"/>
              <a:buFont typeface="Lucida Grande" pitchFamily="-111" charset="0"/>
              <a:buChar char="•"/>
              <a:defRPr sz="1300">
                <a:solidFill>
                  <a:schemeClr val="bg1"/>
                </a:solidFill>
                <a:latin typeface="+mn-lt"/>
                <a:ea typeface="+mn-ea"/>
                <a:cs typeface="+mn-cs"/>
                <a:sym typeface="Lucida Grande" pitchFamily="-111" charset="0"/>
              </a:defRPr>
            </a:lvl8pPr>
            <a:lvl9pPr marL="4202113" indent="-452438" algn="l" defTabSz="838200" rtl="0" eaLnBrk="1" fontAlgn="base" hangingPunct="1">
              <a:spcBef>
                <a:spcPct val="0"/>
              </a:spcBef>
              <a:spcAft>
                <a:spcPct val="0"/>
              </a:spcAft>
              <a:buSzPct val="171000"/>
              <a:buFont typeface="Lucida Grande" pitchFamily="-111" charset="0"/>
              <a:buChar char="•"/>
              <a:defRPr sz="1300">
                <a:solidFill>
                  <a:schemeClr val="bg1"/>
                </a:solidFill>
                <a:latin typeface="+mn-lt"/>
                <a:ea typeface="+mn-ea"/>
                <a:cs typeface="+mn-cs"/>
                <a:sym typeface="Lucida Grande" pitchFamily="-111" charset="0"/>
              </a:defRPr>
            </a:lvl9pPr>
          </a:lstStyle>
          <a:p>
            <a:pPr marL="350520" indent="0" algn="l">
              <a:buNone/>
            </a:pPr>
            <a:endParaRPr lang="de-DE" sz="1200" b="1" kern="0" dirty="0">
              <a:solidFill>
                <a:schemeClr val="bg1"/>
              </a:solidFill>
            </a:endParaRPr>
          </a:p>
        </p:txBody>
      </p:sp>
      <p:sp>
        <p:nvSpPr>
          <p:cNvPr id="16" name="Text Box 45">
            <a:hlinkClick r:id="" action="ppaction://noaction"/>
          </p:cNvPr>
          <p:cNvSpPr txBox="1">
            <a:spLocks noChangeArrowheads="1"/>
          </p:cNvSpPr>
          <p:nvPr/>
        </p:nvSpPr>
        <p:spPr bwMode="auto">
          <a:xfrm>
            <a:off x="8299727" y="6549729"/>
            <a:ext cx="681980" cy="23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tIns="50800" bIns="0">
            <a:prstTxWarp prst="textNoShape">
              <a:avLst/>
            </a:prstTxWarp>
            <a:spAutoFit/>
          </a:bodyPr>
          <a:lstStyle/>
          <a:p>
            <a:pPr algn="r">
              <a:spcBef>
                <a:spcPct val="50000"/>
              </a:spcBef>
              <a:defRPr/>
            </a:pPr>
            <a:fld id="{14250F2A-FD75-C648-9881-23847D42C43D}" type="slidenum">
              <a:rPr lang="de-DE" sz="1200" b="1">
                <a:solidFill>
                  <a:schemeClr val="bg1"/>
                </a:solidFill>
                <a:latin typeface="Lucida Sans Unicode"/>
                <a:ea typeface="ヒラギノ角ゴ Pro W3" pitchFamily="-111" charset="-128"/>
                <a:cs typeface="ヒラギノ角ゴ Pro W3" pitchFamily="-111" charset="-128"/>
              </a:rPr>
              <a:pPr algn="r">
                <a:spcBef>
                  <a:spcPct val="50000"/>
                </a:spcBef>
                <a:defRPr/>
              </a:pPr>
              <a:t>‹Nr.›</a:t>
            </a:fld>
            <a:endParaRPr lang="de-DE" sz="1200" dirty="0">
              <a:solidFill>
                <a:schemeClr val="bg1"/>
              </a:solidFill>
              <a:latin typeface="Lucida Sans Unicode"/>
              <a:ea typeface="ヒラギノ角ゴ Pro W3" pitchFamily="-111" charset="-128"/>
              <a:cs typeface="ヒラギノ角ゴ Pro W3" pitchFamily="-111" charset="-128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72" r:id="rId2"/>
    <p:sldLayoutId id="2147483666" r:id="rId3"/>
    <p:sldLayoutId id="2147483670" r:id="rId4"/>
    <p:sldLayoutId id="2147483660" r:id="rId5"/>
    <p:sldLayoutId id="2147483661" r:id="rId6"/>
    <p:sldLayoutId id="2147483671" r:id="rId7"/>
  </p:sldLayoutIdLst>
  <p:txStyles>
    <p:titleStyle>
      <a:lvl1pPr algn="l" defTabSz="838200" rtl="0" eaLnBrk="1" fontAlgn="base" hangingPunct="1">
        <a:lnSpc>
          <a:spcPct val="120000"/>
        </a:lnSpc>
        <a:spcBef>
          <a:spcPct val="0"/>
        </a:spcBef>
        <a:spcAft>
          <a:spcPct val="0"/>
        </a:spcAft>
        <a:defRPr sz="1300">
          <a:solidFill>
            <a:schemeClr val="tx1"/>
          </a:solidFill>
          <a:latin typeface="+mj-lt"/>
          <a:ea typeface="+mj-ea"/>
          <a:cs typeface="+mj-cs"/>
          <a:sym typeface="Lucida Grande" charset="0"/>
        </a:defRPr>
      </a:lvl1pPr>
      <a:lvl2pPr algn="l" defTabSz="838200" rtl="0" eaLnBrk="1" fontAlgn="base" hangingPunct="1">
        <a:lnSpc>
          <a:spcPct val="120000"/>
        </a:lnSpc>
        <a:spcBef>
          <a:spcPct val="0"/>
        </a:spcBef>
        <a:spcAft>
          <a:spcPct val="0"/>
        </a:spcAft>
        <a:defRPr sz="1300">
          <a:solidFill>
            <a:schemeClr val="tx1"/>
          </a:solidFill>
          <a:latin typeface="Lucida Grande" pitchFamily="-111" charset="0"/>
          <a:ea typeface="ヒラギノ角ゴ Pro W3" pitchFamily="-111" charset="-128"/>
          <a:cs typeface="ヒラギノ角ゴ Pro W3" pitchFamily="-111" charset="-128"/>
          <a:sym typeface="Lucida Grande" charset="0"/>
        </a:defRPr>
      </a:lvl2pPr>
      <a:lvl3pPr algn="l" defTabSz="838200" rtl="0" eaLnBrk="1" fontAlgn="base" hangingPunct="1">
        <a:lnSpc>
          <a:spcPct val="120000"/>
        </a:lnSpc>
        <a:spcBef>
          <a:spcPct val="0"/>
        </a:spcBef>
        <a:spcAft>
          <a:spcPct val="0"/>
        </a:spcAft>
        <a:defRPr sz="1300">
          <a:solidFill>
            <a:schemeClr val="tx1"/>
          </a:solidFill>
          <a:latin typeface="Lucida Grande" pitchFamily="-111" charset="0"/>
          <a:ea typeface="ヒラギノ角ゴ Pro W3" pitchFamily="-111" charset="-128"/>
          <a:cs typeface="ヒラギノ角ゴ Pro W3" pitchFamily="-111" charset="-128"/>
          <a:sym typeface="Lucida Grande" charset="0"/>
        </a:defRPr>
      </a:lvl3pPr>
      <a:lvl4pPr algn="l" defTabSz="838200" rtl="0" eaLnBrk="1" fontAlgn="base" hangingPunct="1">
        <a:lnSpc>
          <a:spcPct val="120000"/>
        </a:lnSpc>
        <a:spcBef>
          <a:spcPct val="0"/>
        </a:spcBef>
        <a:spcAft>
          <a:spcPct val="0"/>
        </a:spcAft>
        <a:defRPr sz="1300">
          <a:solidFill>
            <a:schemeClr val="tx1"/>
          </a:solidFill>
          <a:latin typeface="Lucida Grande" pitchFamily="-111" charset="0"/>
          <a:ea typeface="ヒラギノ角ゴ Pro W3" pitchFamily="-111" charset="-128"/>
          <a:cs typeface="ヒラギノ角ゴ Pro W3" pitchFamily="-111" charset="-128"/>
          <a:sym typeface="Lucida Grande" charset="0"/>
        </a:defRPr>
      </a:lvl4pPr>
      <a:lvl5pPr algn="l" defTabSz="838200" rtl="0" eaLnBrk="1" fontAlgn="base" hangingPunct="1">
        <a:lnSpc>
          <a:spcPct val="120000"/>
        </a:lnSpc>
        <a:spcBef>
          <a:spcPct val="0"/>
        </a:spcBef>
        <a:spcAft>
          <a:spcPct val="0"/>
        </a:spcAft>
        <a:defRPr sz="1300">
          <a:solidFill>
            <a:schemeClr val="tx1"/>
          </a:solidFill>
          <a:latin typeface="Lucida Grande" pitchFamily="-111" charset="0"/>
          <a:ea typeface="ヒラギノ角ゴ Pro W3" pitchFamily="-111" charset="-128"/>
          <a:cs typeface="ヒラギノ角ゴ Pro W3" pitchFamily="-111" charset="-128"/>
          <a:sym typeface="Lucida Grande" charset="0"/>
        </a:defRPr>
      </a:lvl5pPr>
      <a:lvl6pPr marL="457200" algn="l" defTabSz="838200" rtl="0" eaLnBrk="1" fontAlgn="base" hangingPunct="1">
        <a:lnSpc>
          <a:spcPct val="120000"/>
        </a:lnSpc>
        <a:spcBef>
          <a:spcPct val="0"/>
        </a:spcBef>
        <a:spcAft>
          <a:spcPct val="0"/>
        </a:spcAft>
        <a:defRPr sz="1300">
          <a:solidFill>
            <a:schemeClr val="tx1"/>
          </a:solidFill>
          <a:latin typeface="Lucida Grande" pitchFamily="-111" charset="0"/>
          <a:ea typeface="ヒラギノ角ゴ Pro W3" pitchFamily="-111" charset="-128"/>
          <a:cs typeface="ヒラギノ角ゴ Pro W3" pitchFamily="-111" charset="-128"/>
          <a:sym typeface="Lucida Grande" pitchFamily="-111" charset="0"/>
        </a:defRPr>
      </a:lvl6pPr>
      <a:lvl7pPr marL="914400" algn="l" defTabSz="838200" rtl="0" eaLnBrk="1" fontAlgn="base" hangingPunct="1">
        <a:lnSpc>
          <a:spcPct val="120000"/>
        </a:lnSpc>
        <a:spcBef>
          <a:spcPct val="0"/>
        </a:spcBef>
        <a:spcAft>
          <a:spcPct val="0"/>
        </a:spcAft>
        <a:defRPr sz="1300">
          <a:solidFill>
            <a:schemeClr val="tx1"/>
          </a:solidFill>
          <a:latin typeface="Lucida Grande" pitchFamily="-111" charset="0"/>
          <a:ea typeface="ヒラギノ角ゴ Pro W3" pitchFamily="-111" charset="-128"/>
          <a:cs typeface="ヒラギノ角ゴ Pro W3" pitchFamily="-111" charset="-128"/>
          <a:sym typeface="Lucida Grande" pitchFamily="-111" charset="0"/>
        </a:defRPr>
      </a:lvl7pPr>
      <a:lvl8pPr marL="1371600" algn="l" defTabSz="838200" rtl="0" eaLnBrk="1" fontAlgn="base" hangingPunct="1">
        <a:lnSpc>
          <a:spcPct val="120000"/>
        </a:lnSpc>
        <a:spcBef>
          <a:spcPct val="0"/>
        </a:spcBef>
        <a:spcAft>
          <a:spcPct val="0"/>
        </a:spcAft>
        <a:defRPr sz="1300">
          <a:solidFill>
            <a:schemeClr val="tx1"/>
          </a:solidFill>
          <a:latin typeface="Lucida Grande" pitchFamily="-111" charset="0"/>
          <a:ea typeface="ヒラギノ角ゴ Pro W3" pitchFamily="-111" charset="-128"/>
          <a:cs typeface="ヒラギノ角ゴ Pro W3" pitchFamily="-111" charset="-128"/>
          <a:sym typeface="Lucida Grande" pitchFamily="-111" charset="0"/>
        </a:defRPr>
      </a:lvl8pPr>
      <a:lvl9pPr marL="1828800" algn="l" defTabSz="838200" rtl="0" eaLnBrk="1" fontAlgn="base" hangingPunct="1">
        <a:lnSpc>
          <a:spcPct val="120000"/>
        </a:lnSpc>
        <a:spcBef>
          <a:spcPct val="0"/>
        </a:spcBef>
        <a:spcAft>
          <a:spcPct val="0"/>
        </a:spcAft>
        <a:defRPr sz="1300">
          <a:solidFill>
            <a:schemeClr val="tx1"/>
          </a:solidFill>
          <a:latin typeface="Lucida Grande" pitchFamily="-111" charset="0"/>
          <a:ea typeface="ヒラギノ角ゴ Pro W3" pitchFamily="-111" charset="-128"/>
          <a:cs typeface="ヒラギノ角ゴ Pro W3" pitchFamily="-111" charset="-128"/>
          <a:sym typeface="Lucida Grande" pitchFamily="-111" charset="0"/>
        </a:defRPr>
      </a:lvl9pPr>
    </p:titleStyle>
    <p:bodyStyle>
      <a:lvl1pPr marL="742950" indent="-452438" algn="l" defTabSz="838200" rtl="0" eaLnBrk="1" fontAlgn="base" hangingPunct="1">
        <a:spcBef>
          <a:spcPct val="0"/>
        </a:spcBef>
        <a:spcAft>
          <a:spcPct val="0"/>
        </a:spcAft>
        <a:buSzPct val="171000"/>
        <a:buFont typeface="Lucida Grande" charset="0"/>
        <a:buChar char="•"/>
        <a:defRPr sz="1300">
          <a:solidFill>
            <a:schemeClr val="bg2"/>
          </a:solidFill>
          <a:latin typeface="+mn-lt"/>
          <a:ea typeface="+mn-ea"/>
          <a:cs typeface="+mn-cs"/>
          <a:sym typeface="Lucida Grande" charset="0"/>
        </a:defRPr>
      </a:lvl1pPr>
      <a:lvl2pPr marL="1150938" indent="-452438" algn="l" defTabSz="838200" rtl="0" eaLnBrk="1" fontAlgn="base" hangingPunct="1">
        <a:spcBef>
          <a:spcPct val="0"/>
        </a:spcBef>
        <a:spcAft>
          <a:spcPct val="0"/>
        </a:spcAft>
        <a:buSzPct val="171000"/>
        <a:buFont typeface="Lucida Grande" charset="0"/>
        <a:buChar char="•"/>
        <a:defRPr sz="1300">
          <a:solidFill>
            <a:schemeClr val="bg1"/>
          </a:solidFill>
          <a:latin typeface="+mn-lt"/>
          <a:ea typeface="+mn-ea"/>
          <a:cs typeface="+mn-cs"/>
          <a:sym typeface="Lucida Grande" charset="0"/>
        </a:defRPr>
      </a:lvl2pPr>
      <a:lvl3pPr marL="1558925" indent="-452438" algn="l" defTabSz="838200" rtl="0" eaLnBrk="1" fontAlgn="base" hangingPunct="1">
        <a:spcBef>
          <a:spcPct val="0"/>
        </a:spcBef>
        <a:spcAft>
          <a:spcPct val="0"/>
        </a:spcAft>
        <a:buSzPct val="171000"/>
        <a:buFont typeface="Lucida Grande" charset="0"/>
        <a:buChar char="•"/>
        <a:defRPr sz="1300">
          <a:solidFill>
            <a:schemeClr val="bg1"/>
          </a:solidFill>
          <a:latin typeface="+mn-lt"/>
          <a:ea typeface="+mn-ea"/>
          <a:cs typeface="+mn-cs"/>
          <a:sym typeface="Lucida Grande" charset="0"/>
        </a:defRPr>
      </a:lvl3pPr>
      <a:lvl4pPr marL="1965325" indent="-452438" algn="l" defTabSz="838200" rtl="0" eaLnBrk="1" fontAlgn="base" hangingPunct="1">
        <a:spcBef>
          <a:spcPct val="0"/>
        </a:spcBef>
        <a:spcAft>
          <a:spcPct val="0"/>
        </a:spcAft>
        <a:buSzPct val="171000"/>
        <a:buFont typeface="Lucida Grande" charset="0"/>
        <a:buChar char="•"/>
        <a:defRPr sz="1300">
          <a:solidFill>
            <a:schemeClr val="bg1"/>
          </a:solidFill>
          <a:latin typeface="+mn-lt"/>
          <a:ea typeface="+mn-ea"/>
          <a:cs typeface="+mn-cs"/>
          <a:sym typeface="Lucida Grande" charset="0"/>
        </a:defRPr>
      </a:lvl4pPr>
      <a:lvl5pPr marL="2373313" indent="-452438" algn="l" defTabSz="838200" rtl="0" eaLnBrk="1" fontAlgn="base" hangingPunct="1">
        <a:spcBef>
          <a:spcPct val="0"/>
        </a:spcBef>
        <a:spcAft>
          <a:spcPct val="0"/>
        </a:spcAft>
        <a:buSzPct val="171000"/>
        <a:buFont typeface="Lucida Grande" charset="0"/>
        <a:buChar char="•"/>
        <a:defRPr sz="1300">
          <a:solidFill>
            <a:schemeClr val="bg1"/>
          </a:solidFill>
          <a:latin typeface="+mn-lt"/>
          <a:ea typeface="+mn-ea"/>
          <a:cs typeface="+mn-cs"/>
          <a:sym typeface="Lucida Grande" charset="0"/>
        </a:defRPr>
      </a:lvl5pPr>
      <a:lvl6pPr marL="2830513" indent="-452438" algn="l" defTabSz="838200" rtl="0" eaLnBrk="1" fontAlgn="base" hangingPunct="1">
        <a:spcBef>
          <a:spcPct val="0"/>
        </a:spcBef>
        <a:spcAft>
          <a:spcPct val="0"/>
        </a:spcAft>
        <a:buSzPct val="171000"/>
        <a:buFont typeface="Lucida Grande" pitchFamily="-111" charset="0"/>
        <a:buChar char="•"/>
        <a:defRPr sz="1300">
          <a:solidFill>
            <a:schemeClr val="bg1"/>
          </a:solidFill>
          <a:latin typeface="+mn-lt"/>
          <a:ea typeface="+mn-ea"/>
          <a:cs typeface="+mn-cs"/>
          <a:sym typeface="Lucida Grande" pitchFamily="-111" charset="0"/>
        </a:defRPr>
      </a:lvl6pPr>
      <a:lvl7pPr marL="3287713" indent="-452438" algn="l" defTabSz="838200" rtl="0" eaLnBrk="1" fontAlgn="base" hangingPunct="1">
        <a:spcBef>
          <a:spcPct val="0"/>
        </a:spcBef>
        <a:spcAft>
          <a:spcPct val="0"/>
        </a:spcAft>
        <a:buSzPct val="171000"/>
        <a:buFont typeface="Lucida Grande" pitchFamily="-111" charset="0"/>
        <a:buChar char="•"/>
        <a:defRPr sz="1300">
          <a:solidFill>
            <a:schemeClr val="bg1"/>
          </a:solidFill>
          <a:latin typeface="+mn-lt"/>
          <a:ea typeface="+mn-ea"/>
          <a:cs typeface="+mn-cs"/>
          <a:sym typeface="Lucida Grande" pitchFamily="-111" charset="0"/>
        </a:defRPr>
      </a:lvl7pPr>
      <a:lvl8pPr marL="3744913" indent="-452438" algn="l" defTabSz="838200" rtl="0" eaLnBrk="1" fontAlgn="base" hangingPunct="1">
        <a:spcBef>
          <a:spcPct val="0"/>
        </a:spcBef>
        <a:spcAft>
          <a:spcPct val="0"/>
        </a:spcAft>
        <a:buSzPct val="171000"/>
        <a:buFont typeface="Lucida Grande" pitchFamily="-111" charset="0"/>
        <a:buChar char="•"/>
        <a:defRPr sz="1300">
          <a:solidFill>
            <a:schemeClr val="bg1"/>
          </a:solidFill>
          <a:latin typeface="+mn-lt"/>
          <a:ea typeface="+mn-ea"/>
          <a:cs typeface="+mn-cs"/>
          <a:sym typeface="Lucida Grande" pitchFamily="-111" charset="0"/>
        </a:defRPr>
      </a:lvl8pPr>
      <a:lvl9pPr marL="4202113" indent="-452438" algn="l" defTabSz="838200" rtl="0" eaLnBrk="1" fontAlgn="base" hangingPunct="1">
        <a:spcBef>
          <a:spcPct val="0"/>
        </a:spcBef>
        <a:spcAft>
          <a:spcPct val="0"/>
        </a:spcAft>
        <a:buSzPct val="171000"/>
        <a:buFont typeface="Lucida Grande" pitchFamily="-111" charset="0"/>
        <a:buChar char="•"/>
        <a:defRPr sz="1300">
          <a:solidFill>
            <a:schemeClr val="bg1"/>
          </a:solidFill>
          <a:latin typeface="+mn-lt"/>
          <a:ea typeface="+mn-ea"/>
          <a:cs typeface="+mn-cs"/>
          <a:sym typeface="Lucida Grande" pitchFamily="-111" charset="0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Bild 19" descr="005_INF_001.jpg"/>
          <p:cNvPicPr>
            <a:picLocks noChangeAspect="1"/>
          </p:cNvPicPr>
          <p:nvPr/>
        </p:nvPicPr>
        <p:blipFill>
          <a:blip r:embed="rId5">
            <a:clrChange>
              <a:clrFrom>
                <a:srgbClr val="0168B5"/>
              </a:clrFrom>
              <a:clrTo>
                <a:srgbClr val="0168B5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446" y="1588"/>
            <a:ext cx="9144000" cy="6858000"/>
          </a:xfrm>
          <a:prstGeom prst="rect">
            <a:avLst/>
          </a:prstGeom>
          <a:solidFill>
            <a:srgbClr val="8A25B1"/>
          </a:solidFill>
        </p:spPr>
      </p:pic>
      <p:cxnSp>
        <p:nvCxnSpPr>
          <p:cNvPr id="29" name="Gerade Verbindung 28"/>
          <p:cNvCxnSpPr/>
          <p:nvPr/>
        </p:nvCxnSpPr>
        <p:spPr bwMode="auto">
          <a:xfrm>
            <a:off x="-990600" y="4344988"/>
            <a:ext cx="11220450" cy="1588"/>
          </a:xfrm>
          <a:prstGeom prst="line">
            <a:avLst/>
          </a:prstGeom>
          <a:ln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25"/>
          <p:cNvCxnSpPr/>
          <p:nvPr/>
        </p:nvCxnSpPr>
        <p:spPr bwMode="auto">
          <a:xfrm>
            <a:off x="-990600" y="1601788"/>
            <a:ext cx="11220450" cy="1588"/>
          </a:xfrm>
          <a:prstGeom prst="line">
            <a:avLst/>
          </a:prstGeom>
          <a:ln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27"/>
          <p:cNvCxnSpPr/>
          <p:nvPr/>
        </p:nvCxnSpPr>
        <p:spPr bwMode="auto">
          <a:xfrm>
            <a:off x="-990600" y="3429000"/>
            <a:ext cx="11220450" cy="1588"/>
          </a:xfrm>
          <a:prstGeom prst="line">
            <a:avLst/>
          </a:prstGeom>
          <a:ln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41"/>
          <p:cNvCxnSpPr/>
          <p:nvPr/>
        </p:nvCxnSpPr>
        <p:spPr bwMode="auto">
          <a:xfrm>
            <a:off x="-990600" y="4799012"/>
            <a:ext cx="11220450" cy="1588"/>
          </a:xfrm>
          <a:prstGeom prst="line">
            <a:avLst/>
          </a:prstGeom>
          <a:ln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/>
          <p:cNvCxnSpPr/>
          <p:nvPr/>
        </p:nvCxnSpPr>
        <p:spPr bwMode="auto">
          <a:xfrm>
            <a:off x="-990600" y="2513012"/>
            <a:ext cx="11220450" cy="1588"/>
          </a:xfrm>
          <a:prstGeom prst="line">
            <a:avLst/>
          </a:prstGeom>
          <a:ln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23"/>
          <p:cNvCxnSpPr/>
          <p:nvPr/>
        </p:nvCxnSpPr>
        <p:spPr bwMode="auto">
          <a:xfrm>
            <a:off x="-990600" y="1144588"/>
            <a:ext cx="11220450" cy="1588"/>
          </a:xfrm>
          <a:prstGeom prst="line">
            <a:avLst/>
          </a:prstGeom>
          <a:ln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29"/>
          <p:cNvCxnSpPr/>
          <p:nvPr/>
        </p:nvCxnSpPr>
        <p:spPr bwMode="auto">
          <a:xfrm>
            <a:off x="-1019908" y="1054832"/>
            <a:ext cx="11220450" cy="1588"/>
          </a:xfrm>
          <a:prstGeom prst="line">
            <a:avLst/>
          </a:prstGeom>
          <a:ln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Line 46"/>
          <p:cNvSpPr>
            <a:spLocks noChangeShapeType="1"/>
          </p:cNvSpPr>
          <p:nvPr/>
        </p:nvSpPr>
        <p:spPr bwMode="auto">
          <a:xfrm>
            <a:off x="8537575" y="0"/>
            <a:ext cx="0" cy="152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defRPr/>
            </a:pPr>
            <a:endParaRPr lang="de-DE" dirty="0">
              <a:latin typeface="Lucida Sans Unicode"/>
              <a:ea typeface="ヒラギノ角ゴ Pro W3" pitchFamily="-111" charset="-128"/>
              <a:cs typeface="ヒラギノ角ゴ Pro W3" pitchFamily="-111" charset="-128"/>
            </a:endParaRPr>
          </a:p>
        </p:txBody>
      </p:sp>
      <p:sp>
        <p:nvSpPr>
          <p:cNvPr id="19" name="Textplatzhalter 2">
            <a:extLst>
              <a:ext uri="{FF2B5EF4-FFF2-40B4-BE49-F238E27FC236}">
                <a16:creationId xmlns:a16="http://schemas.microsoft.com/office/drawing/2014/main" id="{CD672D66-954A-47FE-BC6E-45B2FCA3899E}"/>
              </a:ext>
            </a:extLst>
          </p:cNvPr>
          <p:cNvSpPr txBox="1">
            <a:spLocks/>
          </p:cNvSpPr>
          <p:nvPr userDrawn="1"/>
        </p:nvSpPr>
        <p:spPr>
          <a:xfrm>
            <a:off x="-2339" y="6491436"/>
            <a:ext cx="9144000" cy="360000"/>
          </a:xfrm>
          <a:prstGeom prst="rect">
            <a:avLst/>
          </a:prstGeom>
          <a:solidFill>
            <a:srgbClr val="7030A0"/>
          </a:solidFill>
        </p:spPr>
        <p:txBody>
          <a:bodyPr vert="horz" wrap="none" lIns="144000" anchor="ctr"/>
          <a:lstStyle>
            <a:lvl1pPr marL="579120" indent="-228600" algn="l" defTabSz="838200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rgbClr val="000000"/>
                </a:solidFill>
                <a:latin typeface="Lucida Sans Unicode"/>
                <a:ea typeface="+mn-ea"/>
                <a:cs typeface="+mn-cs"/>
                <a:sym typeface="Lucida Grande" charset="0"/>
              </a:defRPr>
            </a:lvl1pPr>
            <a:lvl2pPr marL="579120" indent="-228600" algn="l" defTabSz="838200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rgbClr val="000000"/>
                </a:solidFill>
                <a:latin typeface="Lucida Sans Unicode"/>
                <a:ea typeface="+mn-ea"/>
                <a:cs typeface="+mn-cs"/>
                <a:sym typeface="Lucida Grande" charset="0"/>
              </a:defRPr>
            </a:lvl2pPr>
            <a:lvl3pPr marL="579120" indent="-228600" algn="l" defTabSz="838200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rgbClr val="000000"/>
                </a:solidFill>
                <a:latin typeface="Lucida Sans Unicode"/>
                <a:ea typeface="+mn-ea"/>
                <a:cs typeface="+mn-cs"/>
                <a:sym typeface="Lucida Grande" charset="0"/>
              </a:defRPr>
            </a:lvl3pPr>
            <a:lvl4pPr marL="579120" indent="-228600" algn="l" defTabSz="838200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rgbClr val="000000"/>
                </a:solidFill>
                <a:latin typeface="Lucida Sans Unicode"/>
                <a:ea typeface="+mn-ea"/>
                <a:cs typeface="+mn-cs"/>
                <a:sym typeface="Lucida Grande" charset="0"/>
              </a:defRPr>
            </a:lvl4pPr>
            <a:lvl5pPr marL="579120" indent="-228600" algn="l" defTabSz="838200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rgbClr val="000000"/>
                </a:solidFill>
                <a:latin typeface="Lucida Sans Unicode"/>
                <a:ea typeface="+mn-ea"/>
                <a:cs typeface="+mn-cs"/>
                <a:sym typeface="Lucida Grande" charset="0"/>
              </a:defRPr>
            </a:lvl5pPr>
            <a:lvl6pPr marL="2830513" indent="-452438" algn="l" defTabSz="838200" rtl="0" eaLnBrk="1" fontAlgn="base" hangingPunct="1">
              <a:spcBef>
                <a:spcPct val="0"/>
              </a:spcBef>
              <a:spcAft>
                <a:spcPct val="0"/>
              </a:spcAft>
              <a:buSzPct val="171000"/>
              <a:buFont typeface="Lucida Grande" pitchFamily="-111" charset="0"/>
              <a:buChar char="•"/>
              <a:defRPr sz="1300">
                <a:solidFill>
                  <a:schemeClr val="bg1"/>
                </a:solidFill>
                <a:latin typeface="+mn-lt"/>
                <a:ea typeface="+mn-ea"/>
                <a:cs typeface="+mn-cs"/>
                <a:sym typeface="Lucida Grande" pitchFamily="-111" charset="0"/>
              </a:defRPr>
            </a:lvl6pPr>
            <a:lvl7pPr marL="3287713" indent="-452438" algn="l" defTabSz="838200" rtl="0" eaLnBrk="1" fontAlgn="base" hangingPunct="1">
              <a:spcBef>
                <a:spcPct val="0"/>
              </a:spcBef>
              <a:spcAft>
                <a:spcPct val="0"/>
              </a:spcAft>
              <a:buSzPct val="171000"/>
              <a:buFont typeface="Lucida Grande" pitchFamily="-111" charset="0"/>
              <a:buChar char="•"/>
              <a:defRPr sz="1300">
                <a:solidFill>
                  <a:schemeClr val="bg1"/>
                </a:solidFill>
                <a:latin typeface="+mn-lt"/>
                <a:ea typeface="+mn-ea"/>
                <a:cs typeface="+mn-cs"/>
                <a:sym typeface="Lucida Grande" pitchFamily="-111" charset="0"/>
              </a:defRPr>
            </a:lvl7pPr>
            <a:lvl8pPr marL="3744913" indent="-452438" algn="l" defTabSz="838200" rtl="0" eaLnBrk="1" fontAlgn="base" hangingPunct="1">
              <a:spcBef>
                <a:spcPct val="0"/>
              </a:spcBef>
              <a:spcAft>
                <a:spcPct val="0"/>
              </a:spcAft>
              <a:buSzPct val="171000"/>
              <a:buFont typeface="Lucida Grande" pitchFamily="-111" charset="0"/>
              <a:buChar char="•"/>
              <a:defRPr sz="1300">
                <a:solidFill>
                  <a:schemeClr val="bg1"/>
                </a:solidFill>
                <a:latin typeface="+mn-lt"/>
                <a:ea typeface="+mn-ea"/>
                <a:cs typeface="+mn-cs"/>
                <a:sym typeface="Lucida Grande" pitchFamily="-111" charset="0"/>
              </a:defRPr>
            </a:lvl8pPr>
            <a:lvl9pPr marL="4202113" indent="-452438" algn="l" defTabSz="838200" rtl="0" eaLnBrk="1" fontAlgn="base" hangingPunct="1">
              <a:spcBef>
                <a:spcPct val="0"/>
              </a:spcBef>
              <a:spcAft>
                <a:spcPct val="0"/>
              </a:spcAft>
              <a:buSzPct val="171000"/>
              <a:buFont typeface="Lucida Grande" pitchFamily="-111" charset="0"/>
              <a:buChar char="•"/>
              <a:defRPr sz="1300">
                <a:solidFill>
                  <a:schemeClr val="bg1"/>
                </a:solidFill>
                <a:latin typeface="+mn-lt"/>
                <a:ea typeface="+mn-ea"/>
                <a:cs typeface="+mn-cs"/>
                <a:sym typeface="Lucida Grande" pitchFamily="-111" charset="0"/>
              </a:defRPr>
            </a:lvl9pPr>
          </a:lstStyle>
          <a:p>
            <a:pPr marL="350520" indent="0" algn="l">
              <a:buNone/>
            </a:pPr>
            <a:endParaRPr lang="de-DE" sz="1200" b="1" kern="0" dirty="0">
              <a:solidFill>
                <a:schemeClr val="bg1"/>
              </a:solidFill>
            </a:endParaRPr>
          </a:p>
        </p:txBody>
      </p:sp>
      <p:sp>
        <p:nvSpPr>
          <p:cNvPr id="16" name="Text Box 45">
            <a:hlinkClick r:id="" action="ppaction://noaction"/>
          </p:cNvPr>
          <p:cNvSpPr txBox="1">
            <a:spLocks noChangeArrowheads="1"/>
          </p:cNvSpPr>
          <p:nvPr/>
        </p:nvSpPr>
        <p:spPr bwMode="auto">
          <a:xfrm>
            <a:off x="8299727" y="6549729"/>
            <a:ext cx="681980" cy="23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tIns="50800" bIns="0">
            <a:prstTxWarp prst="textNoShape">
              <a:avLst/>
            </a:prstTxWarp>
            <a:spAutoFit/>
          </a:bodyPr>
          <a:lstStyle/>
          <a:p>
            <a:pPr algn="r">
              <a:spcBef>
                <a:spcPct val="50000"/>
              </a:spcBef>
              <a:defRPr/>
            </a:pPr>
            <a:fld id="{14250F2A-FD75-C648-9881-23847D42C43D}" type="slidenum">
              <a:rPr lang="de-DE" sz="1200" b="1">
                <a:solidFill>
                  <a:schemeClr val="bg1"/>
                </a:solidFill>
                <a:latin typeface="Lucida Sans Unicode"/>
                <a:ea typeface="ヒラギノ角ゴ Pro W3" pitchFamily="-111" charset="-128"/>
                <a:cs typeface="ヒラギノ角ゴ Pro W3" pitchFamily="-111" charset="-128"/>
              </a:rPr>
              <a:pPr algn="r">
                <a:spcBef>
                  <a:spcPct val="50000"/>
                </a:spcBef>
                <a:defRPr/>
              </a:pPr>
              <a:t>‹Nr.›</a:t>
            </a:fld>
            <a:endParaRPr lang="de-DE" sz="1200" dirty="0">
              <a:solidFill>
                <a:schemeClr val="bg1"/>
              </a:solidFill>
              <a:latin typeface="Lucida Sans Unicode"/>
              <a:ea typeface="ヒラギノ角ゴ Pro W3" pitchFamily="-111" charset="-128"/>
              <a:cs typeface="ヒラギノ角ゴ Pro W3" pitchFamily="-11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68162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</p:sldLayoutIdLst>
  <p:txStyles>
    <p:titleStyle>
      <a:lvl1pPr algn="l" defTabSz="838200" rtl="0" eaLnBrk="1" fontAlgn="base" hangingPunct="1">
        <a:lnSpc>
          <a:spcPct val="120000"/>
        </a:lnSpc>
        <a:spcBef>
          <a:spcPct val="0"/>
        </a:spcBef>
        <a:spcAft>
          <a:spcPct val="0"/>
        </a:spcAft>
        <a:defRPr sz="1300">
          <a:solidFill>
            <a:schemeClr val="tx1"/>
          </a:solidFill>
          <a:latin typeface="+mj-lt"/>
          <a:ea typeface="+mj-ea"/>
          <a:cs typeface="+mj-cs"/>
          <a:sym typeface="Lucida Grande" charset="0"/>
        </a:defRPr>
      </a:lvl1pPr>
      <a:lvl2pPr algn="l" defTabSz="838200" rtl="0" eaLnBrk="1" fontAlgn="base" hangingPunct="1">
        <a:lnSpc>
          <a:spcPct val="120000"/>
        </a:lnSpc>
        <a:spcBef>
          <a:spcPct val="0"/>
        </a:spcBef>
        <a:spcAft>
          <a:spcPct val="0"/>
        </a:spcAft>
        <a:defRPr sz="1300">
          <a:solidFill>
            <a:schemeClr val="tx1"/>
          </a:solidFill>
          <a:latin typeface="Lucida Grande" pitchFamily="-111" charset="0"/>
          <a:ea typeface="ヒラギノ角ゴ Pro W3" pitchFamily="-111" charset="-128"/>
          <a:cs typeface="ヒラギノ角ゴ Pro W3" pitchFamily="-111" charset="-128"/>
          <a:sym typeface="Lucida Grande" charset="0"/>
        </a:defRPr>
      </a:lvl2pPr>
      <a:lvl3pPr algn="l" defTabSz="838200" rtl="0" eaLnBrk="1" fontAlgn="base" hangingPunct="1">
        <a:lnSpc>
          <a:spcPct val="120000"/>
        </a:lnSpc>
        <a:spcBef>
          <a:spcPct val="0"/>
        </a:spcBef>
        <a:spcAft>
          <a:spcPct val="0"/>
        </a:spcAft>
        <a:defRPr sz="1300">
          <a:solidFill>
            <a:schemeClr val="tx1"/>
          </a:solidFill>
          <a:latin typeface="Lucida Grande" pitchFamily="-111" charset="0"/>
          <a:ea typeface="ヒラギノ角ゴ Pro W3" pitchFamily="-111" charset="-128"/>
          <a:cs typeface="ヒラギノ角ゴ Pro W3" pitchFamily="-111" charset="-128"/>
          <a:sym typeface="Lucida Grande" charset="0"/>
        </a:defRPr>
      </a:lvl3pPr>
      <a:lvl4pPr algn="l" defTabSz="838200" rtl="0" eaLnBrk="1" fontAlgn="base" hangingPunct="1">
        <a:lnSpc>
          <a:spcPct val="120000"/>
        </a:lnSpc>
        <a:spcBef>
          <a:spcPct val="0"/>
        </a:spcBef>
        <a:spcAft>
          <a:spcPct val="0"/>
        </a:spcAft>
        <a:defRPr sz="1300">
          <a:solidFill>
            <a:schemeClr val="tx1"/>
          </a:solidFill>
          <a:latin typeface="Lucida Grande" pitchFamily="-111" charset="0"/>
          <a:ea typeface="ヒラギノ角ゴ Pro W3" pitchFamily="-111" charset="-128"/>
          <a:cs typeface="ヒラギノ角ゴ Pro W3" pitchFamily="-111" charset="-128"/>
          <a:sym typeface="Lucida Grande" charset="0"/>
        </a:defRPr>
      </a:lvl4pPr>
      <a:lvl5pPr algn="l" defTabSz="838200" rtl="0" eaLnBrk="1" fontAlgn="base" hangingPunct="1">
        <a:lnSpc>
          <a:spcPct val="120000"/>
        </a:lnSpc>
        <a:spcBef>
          <a:spcPct val="0"/>
        </a:spcBef>
        <a:spcAft>
          <a:spcPct val="0"/>
        </a:spcAft>
        <a:defRPr sz="1300">
          <a:solidFill>
            <a:schemeClr val="tx1"/>
          </a:solidFill>
          <a:latin typeface="Lucida Grande" pitchFamily="-111" charset="0"/>
          <a:ea typeface="ヒラギノ角ゴ Pro W3" pitchFamily="-111" charset="-128"/>
          <a:cs typeface="ヒラギノ角ゴ Pro W3" pitchFamily="-111" charset="-128"/>
          <a:sym typeface="Lucida Grande" charset="0"/>
        </a:defRPr>
      </a:lvl5pPr>
      <a:lvl6pPr marL="457200" algn="l" defTabSz="838200" rtl="0" eaLnBrk="1" fontAlgn="base" hangingPunct="1">
        <a:lnSpc>
          <a:spcPct val="120000"/>
        </a:lnSpc>
        <a:spcBef>
          <a:spcPct val="0"/>
        </a:spcBef>
        <a:spcAft>
          <a:spcPct val="0"/>
        </a:spcAft>
        <a:defRPr sz="1300">
          <a:solidFill>
            <a:schemeClr val="tx1"/>
          </a:solidFill>
          <a:latin typeface="Lucida Grande" pitchFamily="-111" charset="0"/>
          <a:ea typeface="ヒラギノ角ゴ Pro W3" pitchFamily="-111" charset="-128"/>
          <a:cs typeface="ヒラギノ角ゴ Pro W3" pitchFamily="-111" charset="-128"/>
          <a:sym typeface="Lucida Grande" pitchFamily="-111" charset="0"/>
        </a:defRPr>
      </a:lvl6pPr>
      <a:lvl7pPr marL="914400" algn="l" defTabSz="838200" rtl="0" eaLnBrk="1" fontAlgn="base" hangingPunct="1">
        <a:lnSpc>
          <a:spcPct val="120000"/>
        </a:lnSpc>
        <a:spcBef>
          <a:spcPct val="0"/>
        </a:spcBef>
        <a:spcAft>
          <a:spcPct val="0"/>
        </a:spcAft>
        <a:defRPr sz="1300">
          <a:solidFill>
            <a:schemeClr val="tx1"/>
          </a:solidFill>
          <a:latin typeface="Lucida Grande" pitchFamily="-111" charset="0"/>
          <a:ea typeface="ヒラギノ角ゴ Pro W3" pitchFamily="-111" charset="-128"/>
          <a:cs typeface="ヒラギノ角ゴ Pro W3" pitchFamily="-111" charset="-128"/>
          <a:sym typeface="Lucida Grande" pitchFamily="-111" charset="0"/>
        </a:defRPr>
      </a:lvl7pPr>
      <a:lvl8pPr marL="1371600" algn="l" defTabSz="838200" rtl="0" eaLnBrk="1" fontAlgn="base" hangingPunct="1">
        <a:lnSpc>
          <a:spcPct val="120000"/>
        </a:lnSpc>
        <a:spcBef>
          <a:spcPct val="0"/>
        </a:spcBef>
        <a:spcAft>
          <a:spcPct val="0"/>
        </a:spcAft>
        <a:defRPr sz="1300">
          <a:solidFill>
            <a:schemeClr val="tx1"/>
          </a:solidFill>
          <a:latin typeface="Lucida Grande" pitchFamily="-111" charset="0"/>
          <a:ea typeface="ヒラギノ角ゴ Pro W3" pitchFamily="-111" charset="-128"/>
          <a:cs typeface="ヒラギノ角ゴ Pro W3" pitchFamily="-111" charset="-128"/>
          <a:sym typeface="Lucida Grande" pitchFamily="-111" charset="0"/>
        </a:defRPr>
      </a:lvl8pPr>
      <a:lvl9pPr marL="1828800" algn="l" defTabSz="838200" rtl="0" eaLnBrk="1" fontAlgn="base" hangingPunct="1">
        <a:lnSpc>
          <a:spcPct val="120000"/>
        </a:lnSpc>
        <a:spcBef>
          <a:spcPct val="0"/>
        </a:spcBef>
        <a:spcAft>
          <a:spcPct val="0"/>
        </a:spcAft>
        <a:defRPr sz="1300">
          <a:solidFill>
            <a:schemeClr val="tx1"/>
          </a:solidFill>
          <a:latin typeface="Lucida Grande" pitchFamily="-111" charset="0"/>
          <a:ea typeface="ヒラギノ角ゴ Pro W3" pitchFamily="-111" charset="-128"/>
          <a:cs typeface="ヒラギノ角ゴ Pro W3" pitchFamily="-111" charset="-128"/>
          <a:sym typeface="Lucida Grande" pitchFamily="-111" charset="0"/>
        </a:defRPr>
      </a:lvl9pPr>
    </p:titleStyle>
    <p:bodyStyle>
      <a:lvl1pPr marL="742950" indent="-452438" algn="l" defTabSz="838200" rtl="0" eaLnBrk="1" fontAlgn="base" hangingPunct="1">
        <a:spcBef>
          <a:spcPct val="0"/>
        </a:spcBef>
        <a:spcAft>
          <a:spcPct val="0"/>
        </a:spcAft>
        <a:buSzPct val="171000"/>
        <a:buFont typeface="Lucida Grande" charset="0"/>
        <a:buChar char="•"/>
        <a:defRPr sz="1300">
          <a:solidFill>
            <a:schemeClr val="bg2"/>
          </a:solidFill>
          <a:latin typeface="+mn-lt"/>
          <a:ea typeface="+mn-ea"/>
          <a:cs typeface="+mn-cs"/>
          <a:sym typeface="Lucida Grande" charset="0"/>
        </a:defRPr>
      </a:lvl1pPr>
      <a:lvl2pPr marL="1150938" indent="-452438" algn="l" defTabSz="838200" rtl="0" eaLnBrk="1" fontAlgn="base" hangingPunct="1">
        <a:spcBef>
          <a:spcPct val="0"/>
        </a:spcBef>
        <a:spcAft>
          <a:spcPct val="0"/>
        </a:spcAft>
        <a:buSzPct val="171000"/>
        <a:buFont typeface="Lucida Grande" charset="0"/>
        <a:buChar char="•"/>
        <a:defRPr sz="1300">
          <a:solidFill>
            <a:schemeClr val="bg1"/>
          </a:solidFill>
          <a:latin typeface="+mn-lt"/>
          <a:ea typeface="+mn-ea"/>
          <a:cs typeface="+mn-cs"/>
          <a:sym typeface="Lucida Grande" charset="0"/>
        </a:defRPr>
      </a:lvl2pPr>
      <a:lvl3pPr marL="1558925" indent="-452438" algn="l" defTabSz="838200" rtl="0" eaLnBrk="1" fontAlgn="base" hangingPunct="1">
        <a:spcBef>
          <a:spcPct val="0"/>
        </a:spcBef>
        <a:spcAft>
          <a:spcPct val="0"/>
        </a:spcAft>
        <a:buSzPct val="171000"/>
        <a:buFont typeface="Lucida Grande" charset="0"/>
        <a:buChar char="•"/>
        <a:defRPr sz="1300">
          <a:solidFill>
            <a:schemeClr val="bg1"/>
          </a:solidFill>
          <a:latin typeface="+mn-lt"/>
          <a:ea typeface="+mn-ea"/>
          <a:cs typeface="+mn-cs"/>
          <a:sym typeface="Lucida Grande" charset="0"/>
        </a:defRPr>
      </a:lvl3pPr>
      <a:lvl4pPr marL="1965325" indent="-452438" algn="l" defTabSz="838200" rtl="0" eaLnBrk="1" fontAlgn="base" hangingPunct="1">
        <a:spcBef>
          <a:spcPct val="0"/>
        </a:spcBef>
        <a:spcAft>
          <a:spcPct val="0"/>
        </a:spcAft>
        <a:buSzPct val="171000"/>
        <a:buFont typeface="Lucida Grande" charset="0"/>
        <a:buChar char="•"/>
        <a:defRPr sz="1300">
          <a:solidFill>
            <a:schemeClr val="bg1"/>
          </a:solidFill>
          <a:latin typeface="+mn-lt"/>
          <a:ea typeface="+mn-ea"/>
          <a:cs typeface="+mn-cs"/>
          <a:sym typeface="Lucida Grande" charset="0"/>
        </a:defRPr>
      </a:lvl4pPr>
      <a:lvl5pPr marL="2373313" indent="-452438" algn="l" defTabSz="838200" rtl="0" eaLnBrk="1" fontAlgn="base" hangingPunct="1">
        <a:spcBef>
          <a:spcPct val="0"/>
        </a:spcBef>
        <a:spcAft>
          <a:spcPct val="0"/>
        </a:spcAft>
        <a:buSzPct val="171000"/>
        <a:buFont typeface="Lucida Grande" charset="0"/>
        <a:buChar char="•"/>
        <a:defRPr sz="1300">
          <a:solidFill>
            <a:schemeClr val="bg1"/>
          </a:solidFill>
          <a:latin typeface="+mn-lt"/>
          <a:ea typeface="+mn-ea"/>
          <a:cs typeface="+mn-cs"/>
          <a:sym typeface="Lucida Grande" charset="0"/>
        </a:defRPr>
      </a:lvl5pPr>
      <a:lvl6pPr marL="2830513" indent="-452438" algn="l" defTabSz="838200" rtl="0" eaLnBrk="1" fontAlgn="base" hangingPunct="1">
        <a:spcBef>
          <a:spcPct val="0"/>
        </a:spcBef>
        <a:spcAft>
          <a:spcPct val="0"/>
        </a:spcAft>
        <a:buSzPct val="171000"/>
        <a:buFont typeface="Lucida Grande" pitchFamily="-111" charset="0"/>
        <a:buChar char="•"/>
        <a:defRPr sz="1300">
          <a:solidFill>
            <a:schemeClr val="bg1"/>
          </a:solidFill>
          <a:latin typeface="+mn-lt"/>
          <a:ea typeface="+mn-ea"/>
          <a:cs typeface="+mn-cs"/>
          <a:sym typeface="Lucida Grande" pitchFamily="-111" charset="0"/>
        </a:defRPr>
      </a:lvl6pPr>
      <a:lvl7pPr marL="3287713" indent="-452438" algn="l" defTabSz="838200" rtl="0" eaLnBrk="1" fontAlgn="base" hangingPunct="1">
        <a:spcBef>
          <a:spcPct val="0"/>
        </a:spcBef>
        <a:spcAft>
          <a:spcPct val="0"/>
        </a:spcAft>
        <a:buSzPct val="171000"/>
        <a:buFont typeface="Lucida Grande" pitchFamily="-111" charset="0"/>
        <a:buChar char="•"/>
        <a:defRPr sz="1300">
          <a:solidFill>
            <a:schemeClr val="bg1"/>
          </a:solidFill>
          <a:latin typeface="+mn-lt"/>
          <a:ea typeface="+mn-ea"/>
          <a:cs typeface="+mn-cs"/>
          <a:sym typeface="Lucida Grande" pitchFamily="-111" charset="0"/>
        </a:defRPr>
      </a:lvl7pPr>
      <a:lvl8pPr marL="3744913" indent="-452438" algn="l" defTabSz="838200" rtl="0" eaLnBrk="1" fontAlgn="base" hangingPunct="1">
        <a:spcBef>
          <a:spcPct val="0"/>
        </a:spcBef>
        <a:spcAft>
          <a:spcPct val="0"/>
        </a:spcAft>
        <a:buSzPct val="171000"/>
        <a:buFont typeface="Lucida Grande" pitchFamily="-111" charset="0"/>
        <a:buChar char="•"/>
        <a:defRPr sz="1300">
          <a:solidFill>
            <a:schemeClr val="bg1"/>
          </a:solidFill>
          <a:latin typeface="+mn-lt"/>
          <a:ea typeface="+mn-ea"/>
          <a:cs typeface="+mn-cs"/>
          <a:sym typeface="Lucida Grande" pitchFamily="-111" charset="0"/>
        </a:defRPr>
      </a:lvl8pPr>
      <a:lvl9pPr marL="4202113" indent="-452438" algn="l" defTabSz="838200" rtl="0" eaLnBrk="1" fontAlgn="base" hangingPunct="1">
        <a:spcBef>
          <a:spcPct val="0"/>
        </a:spcBef>
        <a:spcAft>
          <a:spcPct val="0"/>
        </a:spcAft>
        <a:buSzPct val="171000"/>
        <a:buFont typeface="Lucida Grande" pitchFamily="-111" charset="0"/>
        <a:buChar char="•"/>
        <a:defRPr sz="1300">
          <a:solidFill>
            <a:schemeClr val="bg1"/>
          </a:solidFill>
          <a:latin typeface="+mn-lt"/>
          <a:ea typeface="+mn-ea"/>
          <a:cs typeface="+mn-cs"/>
          <a:sym typeface="Lucida Grande" pitchFamily="-111" charset="0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8A25B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 3" descr="005_INF_002.jpg">
            <a:extLst>
              <a:ext uri="{FF2B5EF4-FFF2-40B4-BE49-F238E27FC236}">
                <a16:creationId xmlns:a16="http://schemas.microsoft.com/office/drawing/2014/main" id="{CBE90EA9-1754-47A9-8994-65F5A42302B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clrChange>
              <a:clrFrom>
                <a:srgbClr val="0168B5"/>
              </a:clrFrom>
              <a:clrTo>
                <a:srgbClr val="0168B5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solidFill>
            <a:srgbClr val="7030A0"/>
          </a:solidFill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EF0F9F93-240E-4C7D-B4DE-8353D0C0175D}"/>
              </a:ext>
            </a:extLst>
          </p:cNvPr>
          <p:cNvSpPr/>
          <p:nvPr userDrawn="1"/>
        </p:nvSpPr>
        <p:spPr>
          <a:xfrm>
            <a:off x="0" y="4772191"/>
            <a:ext cx="9144000" cy="208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EF6C4CB-4E17-49F8-A6B8-A9C8B92814E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364088" y="5445224"/>
            <a:ext cx="3419189" cy="1188120"/>
          </a:xfrm>
          <a:prstGeom prst="rect">
            <a:avLst/>
          </a:prstGeom>
        </p:spPr>
      </p:pic>
      <p:sp>
        <p:nvSpPr>
          <p:cNvPr id="10" name="Textplatzhalter 2">
            <a:extLst>
              <a:ext uri="{FF2B5EF4-FFF2-40B4-BE49-F238E27FC236}">
                <a16:creationId xmlns:a16="http://schemas.microsoft.com/office/drawing/2014/main" id="{FF8F06FE-B3A8-457F-94F0-73969BE22740}"/>
              </a:ext>
            </a:extLst>
          </p:cNvPr>
          <p:cNvSpPr txBox="1">
            <a:spLocks/>
          </p:cNvSpPr>
          <p:nvPr userDrawn="1"/>
        </p:nvSpPr>
        <p:spPr>
          <a:xfrm>
            <a:off x="1240892" y="3016736"/>
            <a:ext cx="7466074" cy="493150"/>
          </a:xfrm>
          <a:prstGeom prst="rect">
            <a:avLst/>
          </a:prstGeom>
        </p:spPr>
        <p:txBody>
          <a:bodyPr vert="horz" lIns="254000"/>
          <a:lstStyle>
            <a:lvl1pPr marL="35052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 panose="020B0604020202020204" pitchFamily="34" charset="0"/>
              <a:buNone/>
              <a:defRPr kumimoji="0" lang="de-DE" sz="3200" b="1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Sans Unicode"/>
                <a:ea typeface="+mj-ea"/>
                <a:cs typeface="+mj-cs"/>
              </a:defRPr>
            </a:lvl1pPr>
            <a:lvl2pPr marL="35052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None/>
              <a:defRPr sz="1800" kern="1200">
                <a:solidFill>
                  <a:srgbClr val="000000"/>
                </a:solidFill>
                <a:latin typeface="Lucida Sans Unicode"/>
                <a:ea typeface="+mn-ea"/>
                <a:cs typeface="+mn-cs"/>
              </a:defRPr>
            </a:lvl2pPr>
            <a:lvl3pPr marL="57912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 kern="1200">
                <a:solidFill>
                  <a:srgbClr val="000000"/>
                </a:solidFill>
                <a:latin typeface="Lucida Sans Unicode"/>
                <a:ea typeface="+mn-ea"/>
                <a:cs typeface="+mn-cs"/>
              </a:defRPr>
            </a:lvl3pPr>
            <a:lvl4pPr marL="35052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None/>
              <a:defRPr sz="1800" kern="1200">
                <a:solidFill>
                  <a:srgbClr val="000000"/>
                </a:solidFill>
                <a:latin typeface="Lucida Sans Unicode"/>
                <a:ea typeface="+mn-ea"/>
                <a:cs typeface="+mn-cs"/>
              </a:defRPr>
            </a:lvl4pPr>
            <a:lvl5pPr marL="579120" indent="-2286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 kern="1200">
                <a:solidFill>
                  <a:srgbClr val="000000"/>
                </a:solidFill>
                <a:latin typeface="Lucida Sans Unicode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8382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/>
              <a:t>Simulation Project 2018</a:t>
            </a:r>
          </a:p>
        </p:txBody>
      </p:sp>
    </p:spTree>
    <p:extLst>
      <p:ext uri="{BB962C8B-B14F-4D97-AF65-F5344CB8AC3E}">
        <p14:creationId xmlns:p14="http://schemas.microsoft.com/office/powerpoint/2010/main" val="34933303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f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pixnio.com/objects/tools/hammer-nail-screw-screwdriver-wood-tool-metal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Weimar,_Ikarus_280T_(2).jpg?uselang=de" TargetMode="External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36137687-3753-4300-9A67-903D4158556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ctr"/>
            <a:r>
              <a:rPr lang="de-DE" dirty="0"/>
              <a:t>Milestone 7 – Experiments</a:t>
            </a:r>
          </a:p>
        </p:txBody>
      </p:sp>
    </p:spTree>
    <p:extLst>
      <p:ext uri="{BB962C8B-B14F-4D97-AF65-F5344CB8AC3E}">
        <p14:creationId xmlns:p14="http://schemas.microsoft.com/office/powerpoint/2010/main" val="26571944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E9EE4367-431B-4FF3-AF7A-55D4B6ACEAA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" y="4479924"/>
            <a:ext cx="8537574" cy="1920875"/>
          </a:xfrm>
        </p:spPr>
        <p:txBody>
          <a:bodyPr/>
          <a:lstStyle/>
          <a:p>
            <a:pPr marL="693420" indent="-34290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1. Stunde Simulationslauf normales Verkehrsaufkommen, anschließend 1 “Rush Hour“/1h Hauptverkehrszeit</a:t>
            </a:r>
          </a:p>
          <a:p>
            <a:pPr marL="693420" indent="-34290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1000 Simulationsläufe pro Variante</a:t>
            </a:r>
          </a:p>
          <a:p>
            <a:pPr marL="693420" indent="-34290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0,5% Irrtumsniveau</a:t>
            </a:r>
          </a:p>
          <a:p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3115E982-2BA4-46D0-AA04-A95133485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Ergebnis 1a – Haltestelle Julius-Bremer-Straße </a:t>
            </a:r>
          </a:p>
        </p:txBody>
      </p:sp>
      <p:sp>
        <p:nvSpPr>
          <p:cNvPr id="6" name="Textplatzhalter 7">
            <a:extLst>
              <a:ext uri="{FF2B5EF4-FFF2-40B4-BE49-F238E27FC236}">
                <a16:creationId xmlns:a16="http://schemas.microsoft.com/office/drawing/2014/main" id="{73434AF7-584B-482F-8639-2A1450A59C3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/>
              <a:t>Milestone 7 - Experiments</a:t>
            </a:r>
            <a:endParaRPr lang="de-DE" dirty="0"/>
          </a:p>
          <a:p>
            <a:endParaRPr lang="de-DE" dirty="0"/>
          </a:p>
        </p:txBody>
      </p:sp>
      <p:graphicFrame>
        <p:nvGraphicFramePr>
          <p:cNvPr id="9" name="Bildplatzhalter 8">
            <a:extLst>
              <a:ext uri="{FF2B5EF4-FFF2-40B4-BE49-F238E27FC236}">
                <a16:creationId xmlns:a16="http://schemas.microsoft.com/office/drawing/2014/main" id="{0A8D01F0-D2D5-4926-8D1B-C1DE79FBF1B9}"/>
              </a:ext>
            </a:extLst>
          </p:cNvPr>
          <p:cNvGraphicFramePr>
            <a:graphicFrameLocks noGrp="1"/>
          </p:cNvGraphicFramePr>
          <p:nvPr>
            <p:ph type="pic" sz="quarter" idx="12"/>
            <p:extLst>
              <p:ext uri="{D42A27DB-BD31-4B8C-83A1-F6EECF244321}">
                <p14:modId xmlns:p14="http://schemas.microsoft.com/office/powerpoint/2010/main" val="3757574329"/>
              </p:ext>
            </p:extLst>
          </p:nvPr>
        </p:nvGraphicFramePr>
        <p:xfrm>
          <a:off x="611559" y="1279525"/>
          <a:ext cx="7926018" cy="3200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625808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3115E982-2BA4-46D0-AA04-A95133485D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" y="822422"/>
            <a:ext cx="8537574" cy="457200"/>
          </a:xfrm>
        </p:spPr>
        <p:txBody>
          <a:bodyPr/>
          <a:lstStyle/>
          <a:p>
            <a:r>
              <a:rPr lang="de-DE" dirty="0"/>
              <a:t>Ergebnis 1b – Haltestelle Julius-Bremer-Straße</a:t>
            </a:r>
          </a:p>
        </p:txBody>
      </p:sp>
      <p:sp>
        <p:nvSpPr>
          <p:cNvPr id="6" name="Textplatzhalter 7">
            <a:extLst>
              <a:ext uri="{FF2B5EF4-FFF2-40B4-BE49-F238E27FC236}">
                <a16:creationId xmlns:a16="http://schemas.microsoft.com/office/drawing/2014/main" id="{73434AF7-584B-482F-8639-2A1450A59C3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/>
              <a:t>Milestone 7 - Experiments</a:t>
            </a:r>
            <a:endParaRPr lang="de-DE" dirty="0"/>
          </a:p>
          <a:p>
            <a:endParaRPr lang="de-DE" dirty="0"/>
          </a:p>
        </p:txBody>
      </p:sp>
      <p:graphicFrame>
        <p:nvGraphicFramePr>
          <p:cNvPr id="10" name="Diagramm 9">
            <a:extLst>
              <a:ext uri="{FF2B5EF4-FFF2-40B4-BE49-F238E27FC236}">
                <a16:creationId xmlns:a16="http://schemas.microsoft.com/office/drawing/2014/main" id="{BA7E22D7-5CA9-43E4-BFA0-8715F4D01C2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70819832"/>
              </p:ext>
            </p:extLst>
          </p:nvPr>
        </p:nvGraphicFramePr>
        <p:xfrm>
          <a:off x="606423" y="1279622"/>
          <a:ext cx="7970464" cy="30051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Textplatzhalter 3">
            <a:extLst>
              <a:ext uri="{FF2B5EF4-FFF2-40B4-BE49-F238E27FC236}">
                <a16:creationId xmlns:a16="http://schemas.microsoft.com/office/drawing/2014/main" id="{F45180B0-E9E3-4BE5-9071-AADDE111AE6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-5134" y="4393945"/>
            <a:ext cx="8537574" cy="1920778"/>
          </a:xfrm>
        </p:spPr>
        <p:txBody>
          <a:bodyPr/>
          <a:lstStyle/>
          <a:p>
            <a:r>
              <a:rPr lang="de-DE" dirty="0">
                <a:solidFill>
                  <a:schemeClr val="tx1"/>
                </a:solidFill>
              </a:rPr>
              <a:t>Zusammenfassung Ergebnis: </a:t>
            </a:r>
          </a:p>
          <a:p>
            <a:pPr marL="693420" indent="-34290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Zuwachs Durchfahrtzeit Normalfall &lt; 2%; Umleitung &lt; 20% </a:t>
            </a:r>
          </a:p>
          <a:p>
            <a:pPr marL="693420" indent="-34290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Zuwachs Warteschlangen Normalfall &lt; 7%; Umleitung &gt; 50%</a:t>
            </a:r>
          </a:p>
          <a:p>
            <a:r>
              <a:rPr lang="de-DE" dirty="0">
                <a:solidFill>
                  <a:schemeClr val="tx1"/>
                </a:solidFill>
                <a:sym typeface="Wingdings" panose="05000000000000000000" pitchFamily="2" charset="2"/>
              </a:rPr>
              <a:t>	 </a:t>
            </a:r>
            <a:r>
              <a:rPr lang="de-DE" dirty="0">
                <a:solidFill>
                  <a:schemeClr val="tx1"/>
                </a:solidFill>
              </a:rPr>
              <a:t>Ergebnis Erwartungskonform</a:t>
            </a:r>
          </a:p>
          <a:p>
            <a:r>
              <a:rPr lang="de-DE" dirty="0"/>
              <a:t> </a:t>
            </a:r>
          </a:p>
          <a:p>
            <a:pPr marL="693420" indent="-342900">
              <a:buFont typeface="Arial" panose="020B0604020202020204" pitchFamily="34" charset="0"/>
              <a:buChar char="•"/>
            </a:pPr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366210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FEE13DA2-9F33-4A4B-9D0D-AEE4D09853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98712"/>
            <a:ext cx="9144000" cy="4104945"/>
          </a:xfrm>
          <a:prstGeom prst="rect">
            <a:avLst/>
          </a:prstGeom>
        </p:spPr>
      </p:pic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A8E7CB0-60F6-4604-8875-06AFFF7F1AE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" y="5405306"/>
            <a:ext cx="8712967" cy="919294"/>
          </a:xfrm>
        </p:spPr>
        <p:txBody>
          <a:bodyPr/>
          <a:lstStyle/>
          <a:p>
            <a:pPr marL="693420" indent="-34290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Hintergrund: Gleichmäßigere Verteilung Haltestellen</a:t>
            </a:r>
          </a:p>
          <a:p>
            <a:pPr marL="693420" indent="-34290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Erwartung: Höhere Kennzahlwerte als bei einzelner Haltestelle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6C6E8C26-DB61-459A-8F09-CACCAB6ECE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/>
              <a:t>Milestone 7 - Experiments</a:t>
            </a:r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Experiment 2 – 2 Haltestellen</a:t>
            </a: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B99098A4-D1EE-4C5C-B009-98EA10434F7C}"/>
              </a:ext>
            </a:extLst>
          </p:cNvPr>
          <p:cNvSpPr/>
          <p:nvPr/>
        </p:nvSpPr>
        <p:spPr bwMode="auto">
          <a:xfrm>
            <a:off x="6248400" y="2955234"/>
            <a:ext cx="1371600" cy="1311565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Lucida Grande CY" pitchFamily="-111" charset="-52"/>
              <a:ea typeface="ヒラギノ角ゴ Pro W3" pitchFamily="-111" charset="-128"/>
              <a:cs typeface="ヒラギノ角ゴ Pro W3" pitchFamily="-111" charset="-128"/>
            </a:endParaRP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D60BA34E-D104-49E8-9930-D73C44254315}"/>
              </a:ext>
            </a:extLst>
          </p:cNvPr>
          <p:cNvSpPr/>
          <p:nvPr/>
        </p:nvSpPr>
        <p:spPr bwMode="auto">
          <a:xfrm>
            <a:off x="2590800" y="1279622"/>
            <a:ext cx="1371600" cy="1311565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Lucida Grande CY" pitchFamily="-111" charset="-52"/>
              <a:ea typeface="ヒラギノ角ゴ Pro W3" pitchFamily="-111" charset="-128"/>
              <a:cs typeface="ヒラギノ角ゴ Pro W3" pitchFamily="-11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696086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E9EE4367-431B-4FF3-AF7A-55D4B6ACEAA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-5135" y="5181600"/>
            <a:ext cx="8844335" cy="1066800"/>
          </a:xfrm>
        </p:spPr>
        <p:txBody>
          <a:bodyPr/>
          <a:lstStyle/>
          <a:p>
            <a:pPr marL="693420" indent="-34290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Randbedingungen wie im 1. Experiment </a:t>
            </a:r>
          </a:p>
          <a:p>
            <a:pPr marL="693420" indent="-34290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Abgleich gegen dessen Ergebnis </a:t>
            </a:r>
            <a:r>
              <a:rPr lang="de-DE" dirty="0">
                <a:solidFill>
                  <a:schemeClr val="tx1"/>
                </a:solidFill>
                <a:sym typeface="Wingdings" panose="05000000000000000000" pitchFamily="2" charset="2"/>
              </a:rPr>
              <a:t> Nur zusätzliche Haltestelle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3115E982-2BA4-46D0-AA04-A95133485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Ergebnis 2a – Abgleich mit 1. Experiment</a:t>
            </a:r>
          </a:p>
        </p:txBody>
      </p:sp>
      <p:sp>
        <p:nvSpPr>
          <p:cNvPr id="6" name="Textplatzhalter 7">
            <a:extLst>
              <a:ext uri="{FF2B5EF4-FFF2-40B4-BE49-F238E27FC236}">
                <a16:creationId xmlns:a16="http://schemas.microsoft.com/office/drawing/2014/main" id="{73434AF7-584B-482F-8639-2A1450A59C3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/>
              <a:t>Milestone 7 - Experiments</a:t>
            </a:r>
            <a:endParaRPr lang="de-DE" dirty="0"/>
          </a:p>
          <a:p>
            <a:endParaRPr lang="de-DE" dirty="0"/>
          </a:p>
        </p:txBody>
      </p:sp>
      <p:graphicFrame>
        <p:nvGraphicFramePr>
          <p:cNvPr id="10" name="Diagramm 9">
            <a:extLst>
              <a:ext uri="{FF2B5EF4-FFF2-40B4-BE49-F238E27FC236}">
                <a16:creationId xmlns:a16="http://schemas.microsoft.com/office/drawing/2014/main" id="{EB9A3334-79E7-4BFD-B957-6C456114170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96407228"/>
              </p:ext>
            </p:extLst>
          </p:nvPr>
        </p:nvGraphicFramePr>
        <p:xfrm>
          <a:off x="606423" y="1279622"/>
          <a:ext cx="7926017" cy="38110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9505297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3115E982-2BA4-46D0-AA04-A95133485D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" y="822422"/>
            <a:ext cx="8537574" cy="457200"/>
          </a:xfrm>
        </p:spPr>
        <p:txBody>
          <a:bodyPr/>
          <a:lstStyle/>
          <a:p>
            <a:r>
              <a:rPr lang="de-DE" dirty="0"/>
              <a:t>Ergebnis 2b – 2 Haltestellen, Interpretation</a:t>
            </a:r>
          </a:p>
        </p:txBody>
      </p:sp>
      <p:sp>
        <p:nvSpPr>
          <p:cNvPr id="6" name="Textplatzhalter 7">
            <a:extLst>
              <a:ext uri="{FF2B5EF4-FFF2-40B4-BE49-F238E27FC236}">
                <a16:creationId xmlns:a16="http://schemas.microsoft.com/office/drawing/2014/main" id="{73434AF7-584B-482F-8639-2A1450A59C3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/>
              <a:t>Milestone 7 - Experiments</a:t>
            </a:r>
            <a:endParaRPr lang="de-DE" dirty="0"/>
          </a:p>
          <a:p>
            <a:endParaRPr lang="de-DE" dirty="0"/>
          </a:p>
        </p:txBody>
      </p:sp>
      <p:graphicFrame>
        <p:nvGraphicFramePr>
          <p:cNvPr id="9" name="Diagramm 8">
            <a:extLst>
              <a:ext uri="{FF2B5EF4-FFF2-40B4-BE49-F238E27FC236}">
                <a16:creationId xmlns:a16="http://schemas.microsoft.com/office/drawing/2014/main" id="{105C31CF-1C6A-4649-9327-D5758027113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42665195"/>
              </p:ext>
            </p:extLst>
          </p:nvPr>
        </p:nvGraphicFramePr>
        <p:xfrm>
          <a:off x="606424" y="1279622"/>
          <a:ext cx="7931154" cy="306377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1" name="Textplatzhalter 3">
            <a:extLst>
              <a:ext uri="{FF2B5EF4-FFF2-40B4-BE49-F238E27FC236}">
                <a16:creationId xmlns:a16="http://schemas.microsoft.com/office/drawing/2014/main" id="{A7CDEE66-C25F-4415-9E6C-CE9D13930AF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" y="4384344"/>
            <a:ext cx="8537574" cy="1920778"/>
          </a:xfrm>
        </p:spPr>
        <p:txBody>
          <a:bodyPr/>
          <a:lstStyle/>
          <a:p>
            <a:r>
              <a:rPr lang="de-DE" dirty="0">
                <a:solidFill>
                  <a:schemeClr val="tx1"/>
                </a:solidFill>
              </a:rPr>
              <a:t>Zusammenfassung Ergebnis: </a:t>
            </a:r>
          </a:p>
          <a:p>
            <a:pPr marL="693420" indent="-34290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Zuwachs Durchfahrtzeit gering</a:t>
            </a:r>
          </a:p>
          <a:p>
            <a:pPr marL="693420" indent="-34290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Abnahme durchschnittlicher Warteschlangenlänge  (!)</a:t>
            </a:r>
          </a:p>
          <a:p>
            <a:r>
              <a:rPr lang="de-DE" dirty="0">
                <a:solidFill>
                  <a:schemeClr val="tx1"/>
                </a:solidFill>
                <a:sym typeface="Wingdings" panose="05000000000000000000" pitchFamily="2" charset="2"/>
              </a:rPr>
              <a:t>	 </a:t>
            </a:r>
            <a:r>
              <a:rPr lang="de-DE" dirty="0">
                <a:solidFill>
                  <a:schemeClr val="tx1"/>
                </a:solidFill>
              </a:rPr>
              <a:t>Ergebnis hinsichtlich Kennzahlen besser als erwartet</a:t>
            </a:r>
          </a:p>
          <a:p>
            <a:r>
              <a:rPr lang="de-DE" dirty="0"/>
              <a:t> </a:t>
            </a:r>
          </a:p>
          <a:p>
            <a:pPr marL="693420" indent="-342900">
              <a:buFont typeface="Arial" panose="020B0604020202020204" pitchFamily="34" charset="0"/>
              <a:buChar char="•"/>
            </a:pPr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552484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A8E7CB0-60F6-4604-8875-06AFFF7F1AE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-1" y="1279622"/>
            <a:ext cx="5602296" cy="4143830"/>
          </a:xfrm>
        </p:spPr>
        <p:txBody>
          <a:bodyPr/>
          <a:lstStyle/>
          <a:p>
            <a:r>
              <a:rPr lang="de-DE" dirty="0"/>
              <a:t>Hintergrund: </a:t>
            </a:r>
          </a:p>
          <a:p>
            <a:r>
              <a:rPr lang="de-DE" dirty="0">
                <a:solidFill>
                  <a:schemeClr val="tx1"/>
                </a:solidFill>
              </a:rPr>
              <a:t>Bisher nur Geradeausfahrt in Süd-Nord-Richtung </a:t>
            </a:r>
          </a:p>
          <a:p>
            <a:r>
              <a:rPr lang="de-DE" dirty="0">
                <a:solidFill>
                  <a:schemeClr val="tx1"/>
                </a:solidFill>
                <a:sym typeface="Wingdings" panose="05000000000000000000" pitchFamily="2" charset="2"/>
              </a:rPr>
              <a:t> Prüfung alternativer</a:t>
            </a:r>
            <a:r>
              <a:rPr lang="de-DE" dirty="0">
                <a:solidFill>
                  <a:schemeClr val="tx1"/>
                </a:solidFill>
              </a:rPr>
              <a:t> Linienführung</a:t>
            </a:r>
          </a:p>
          <a:p>
            <a:r>
              <a:rPr lang="de-DE" dirty="0"/>
              <a:t>Erwartung: </a:t>
            </a:r>
          </a:p>
          <a:p>
            <a:r>
              <a:rPr lang="de-DE" dirty="0">
                <a:solidFill>
                  <a:schemeClr val="tx1"/>
                </a:solidFill>
              </a:rPr>
              <a:t>Kennzahlwerte zwischen Ergebnissen der Experimente 1 &amp; 2</a:t>
            </a:r>
          </a:p>
          <a:p>
            <a:r>
              <a:rPr lang="de-DE" dirty="0"/>
              <a:t>Implementierung:</a:t>
            </a:r>
            <a:endParaRPr lang="de-DE" dirty="0">
              <a:solidFill>
                <a:schemeClr val="tx1"/>
              </a:solidFill>
            </a:endParaRPr>
          </a:p>
          <a:p>
            <a:r>
              <a:rPr lang="de-DE" dirty="0">
                <a:solidFill>
                  <a:schemeClr val="tx1"/>
                </a:solidFill>
              </a:rPr>
              <a:t>Hinzufügen „Abbiegefunktion“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6C6E8C26-DB61-459A-8F09-CACCAB6ECE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/>
              <a:t>Milestone 7 - Experiments</a:t>
            </a:r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3" y="822422"/>
            <a:ext cx="8537574" cy="457200"/>
          </a:xfrm>
        </p:spPr>
        <p:txBody>
          <a:bodyPr/>
          <a:lstStyle/>
          <a:p>
            <a:r>
              <a:rPr lang="de-DE" dirty="0"/>
              <a:t>Experiment 3 – „Linksabbieger“ Listemannstraße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E1BC14A8-3694-4BB2-80C7-343E1285D92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107" r="13262" b="6153"/>
          <a:stretch/>
        </p:blipFill>
        <p:spPr>
          <a:xfrm>
            <a:off x="5602295" y="1965421"/>
            <a:ext cx="2935282" cy="3063779"/>
          </a:xfrm>
          <a:prstGeom prst="rect">
            <a:avLst/>
          </a:prstGeom>
        </p:spPr>
      </p:pic>
      <p:sp>
        <p:nvSpPr>
          <p:cNvPr id="16" name="Textplatzhalter 3">
            <a:extLst>
              <a:ext uri="{FF2B5EF4-FFF2-40B4-BE49-F238E27FC236}">
                <a16:creationId xmlns:a16="http://schemas.microsoft.com/office/drawing/2014/main" id="{3E7E060E-BAD6-4D0D-8E8B-6ADC6E457C4E}"/>
              </a:ext>
            </a:extLst>
          </p:cNvPr>
          <p:cNvSpPr txBox="1">
            <a:spLocks/>
          </p:cNvSpPr>
          <p:nvPr/>
        </p:nvSpPr>
        <p:spPr>
          <a:xfrm>
            <a:off x="3" y="5420140"/>
            <a:ext cx="8537574" cy="1510748"/>
          </a:xfrm>
          <a:prstGeom prst="rect">
            <a:avLst/>
          </a:prstGeom>
        </p:spPr>
        <p:txBody>
          <a:bodyPr vert="horz" lIns="254000"/>
          <a:lstStyle>
            <a:lvl1pPr marL="350520" indent="0" algn="l" defTabSz="838200" rtl="0" eaLnBrk="1" fontAlgn="base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None/>
              <a:defRPr sz="2000">
                <a:solidFill>
                  <a:srgbClr val="8926B1"/>
                </a:solidFill>
                <a:latin typeface="Lucida Sans Unicode"/>
                <a:ea typeface="+mn-ea"/>
                <a:cs typeface="+mn-cs"/>
                <a:sym typeface="Lucida Grande" charset="0"/>
              </a:defRPr>
            </a:lvl1pPr>
            <a:lvl2pPr marL="579120" indent="-228600" algn="l" defTabSz="838200" rtl="0" eaLnBrk="1" fontAlgn="base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rgbClr val="000000"/>
                </a:solidFill>
                <a:latin typeface="Lucida Sans Unicode"/>
                <a:ea typeface="+mn-ea"/>
                <a:cs typeface="+mn-cs"/>
                <a:sym typeface="Lucida Grande" charset="0"/>
              </a:defRPr>
            </a:lvl2pPr>
            <a:lvl3pPr marL="579120" indent="-228600" algn="l" defTabSz="838200" rtl="0" eaLnBrk="1" fontAlgn="base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chemeClr val="accent3"/>
                </a:solidFill>
                <a:latin typeface="+mn-lt"/>
                <a:ea typeface="+mn-ea"/>
                <a:cs typeface="+mn-cs"/>
                <a:sym typeface="Lucida Grande" charset="0"/>
              </a:defRPr>
            </a:lvl3pPr>
            <a:lvl4pPr marL="579120" indent="-228600" algn="l" defTabSz="838200" rtl="0" eaLnBrk="1" fontAlgn="base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chemeClr val="accent3"/>
                </a:solidFill>
                <a:latin typeface="+mn-lt"/>
                <a:ea typeface="+mn-ea"/>
                <a:cs typeface="+mn-cs"/>
                <a:sym typeface="Lucida Grande" charset="0"/>
              </a:defRPr>
            </a:lvl4pPr>
            <a:lvl5pPr marL="579120" indent="-228600" algn="l" defTabSz="838200" rtl="0" eaLnBrk="1" fontAlgn="base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chemeClr val="accent3"/>
                </a:solidFill>
                <a:latin typeface="+mn-lt"/>
                <a:ea typeface="+mn-ea"/>
                <a:cs typeface="+mn-cs"/>
                <a:sym typeface="Lucida Grande" charset="0"/>
              </a:defRPr>
            </a:lvl5pPr>
            <a:lvl6pPr marL="2830513" indent="-452438" algn="l" defTabSz="838200" rtl="0" eaLnBrk="1" fontAlgn="base" hangingPunct="1">
              <a:spcBef>
                <a:spcPct val="0"/>
              </a:spcBef>
              <a:spcAft>
                <a:spcPct val="0"/>
              </a:spcAft>
              <a:buSzPct val="171000"/>
              <a:buFont typeface="Lucida Grande" pitchFamily="-111" charset="0"/>
              <a:buChar char="•"/>
              <a:defRPr sz="1300">
                <a:solidFill>
                  <a:schemeClr val="bg1"/>
                </a:solidFill>
                <a:latin typeface="+mn-lt"/>
                <a:ea typeface="+mn-ea"/>
                <a:cs typeface="+mn-cs"/>
                <a:sym typeface="Lucida Grande" pitchFamily="-111" charset="0"/>
              </a:defRPr>
            </a:lvl6pPr>
            <a:lvl7pPr marL="3287713" indent="-452438" algn="l" defTabSz="838200" rtl="0" eaLnBrk="1" fontAlgn="base" hangingPunct="1">
              <a:spcBef>
                <a:spcPct val="0"/>
              </a:spcBef>
              <a:spcAft>
                <a:spcPct val="0"/>
              </a:spcAft>
              <a:buSzPct val="171000"/>
              <a:buFont typeface="Lucida Grande" pitchFamily="-111" charset="0"/>
              <a:buChar char="•"/>
              <a:defRPr sz="1300">
                <a:solidFill>
                  <a:schemeClr val="bg1"/>
                </a:solidFill>
                <a:latin typeface="+mn-lt"/>
                <a:ea typeface="+mn-ea"/>
                <a:cs typeface="+mn-cs"/>
                <a:sym typeface="Lucida Grande" pitchFamily="-111" charset="0"/>
              </a:defRPr>
            </a:lvl7pPr>
            <a:lvl8pPr marL="3744913" indent="-452438" algn="l" defTabSz="838200" rtl="0" eaLnBrk="1" fontAlgn="base" hangingPunct="1">
              <a:spcBef>
                <a:spcPct val="0"/>
              </a:spcBef>
              <a:spcAft>
                <a:spcPct val="0"/>
              </a:spcAft>
              <a:buSzPct val="171000"/>
              <a:buFont typeface="Lucida Grande" pitchFamily="-111" charset="0"/>
              <a:buChar char="•"/>
              <a:defRPr sz="1300">
                <a:solidFill>
                  <a:schemeClr val="bg1"/>
                </a:solidFill>
                <a:latin typeface="+mn-lt"/>
                <a:ea typeface="+mn-ea"/>
                <a:cs typeface="+mn-cs"/>
                <a:sym typeface="Lucida Grande" pitchFamily="-111" charset="0"/>
              </a:defRPr>
            </a:lvl8pPr>
            <a:lvl9pPr marL="4202113" indent="-452438" algn="l" defTabSz="838200" rtl="0" eaLnBrk="1" fontAlgn="base" hangingPunct="1">
              <a:spcBef>
                <a:spcPct val="0"/>
              </a:spcBef>
              <a:spcAft>
                <a:spcPct val="0"/>
              </a:spcAft>
              <a:buSzPct val="171000"/>
              <a:buFont typeface="Lucida Grande" pitchFamily="-111" charset="0"/>
              <a:buChar char="•"/>
              <a:defRPr sz="1300">
                <a:solidFill>
                  <a:schemeClr val="bg1"/>
                </a:solidFill>
                <a:latin typeface="+mn-lt"/>
                <a:ea typeface="+mn-ea"/>
                <a:cs typeface="+mn-cs"/>
                <a:sym typeface="Lucida Grande" pitchFamily="-111" charset="0"/>
              </a:defRPr>
            </a:lvl9pPr>
          </a:lstStyle>
          <a:p>
            <a:r>
              <a:rPr lang="de-DE" kern="0" dirty="0">
                <a:solidFill>
                  <a:schemeClr val="tx1"/>
                </a:solidFill>
                <a:sym typeface="Wingdings" panose="05000000000000000000" pitchFamily="2" charset="2"/>
              </a:rPr>
              <a:t></a:t>
            </a:r>
            <a:r>
              <a:rPr lang="de-DE" kern="0" dirty="0">
                <a:solidFill>
                  <a:schemeClr val="tx1"/>
                </a:solidFill>
              </a:rPr>
              <a:t> Ergebnis: Erwartungskonform hinsichtlich Kennzahlwerten</a:t>
            </a:r>
          </a:p>
          <a:p>
            <a:pPr marL="350520" lvl="1" indent="0">
              <a:buNone/>
            </a:pPr>
            <a:r>
              <a:rPr lang="de-DE" kern="0" dirty="0">
                <a:solidFill>
                  <a:schemeClr val="tx1"/>
                </a:solidFill>
                <a:sym typeface="Wingdings" panose="05000000000000000000" pitchFamily="2" charset="2"/>
              </a:rPr>
              <a:t>	</a:t>
            </a:r>
            <a:r>
              <a:rPr lang="de-DE" sz="2000" kern="0" dirty="0">
                <a:solidFill>
                  <a:schemeClr val="tx1"/>
                </a:solidFill>
                <a:sym typeface="Wingdings" panose="05000000000000000000" pitchFamily="2" charset="2"/>
              </a:rPr>
              <a:t> </a:t>
            </a:r>
            <a:r>
              <a:rPr lang="de-DE" sz="2000" kern="0" dirty="0">
                <a:solidFill>
                  <a:schemeClr val="tx1"/>
                </a:solidFill>
              </a:rPr>
              <a:t>Technische Machbarkeit Gleisführung zu prüfen</a:t>
            </a:r>
          </a:p>
          <a:p>
            <a:pPr marL="693420" indent="-342900">
              <a:buFont typeface="Arial" panose="020B0604020202020204" pitchFamily="34" charset="0"/>
              <a:buChar char="•"/>
            </a:pPr>
            <a:endParaRPr lang="de-DE" kern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09266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A8E7CB0-60F6-4604-8875-06AFFF7F1AE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" y="1280940"/>
            <a:ext cx="4724396" cy="4293973"/>
          </a:xfrm>
        </p:spPr>
        <p:txBody>
          <a:bodyPr/>
          <a:lstStyle/>
          <a:p>
            <a:r>
              <a:rPr lang="de-DE" dirty="0"/>
              <a:t>Hintergrund: </a:t>
            </a:r>
          </a:p>
          <a:p>
            <a:r>
              <a:rPr lang="de-DE" dirty="0">
                <a:solidFill>
                  <a:schemeClr val="tx1"/>
                </a:solidFill>
                <a:sym typeface="Wingdings" panose="05000000000000000000" pitchFamily="2" charset="2"/>
              </a:rPr>
              <a:t>Prüfung alternativer</a:t>
            </a:r>
            <a:r>
              <a:rPr lang="de-DE" dirty="0">
                <a:solidFill>
                  <a:schemeClr val="tx1"/>
                </a:solidFill>
              </a:rPr>
              <a:t> Linienausführung</a:t>
            </a:r>
          </a:p>
          <a:p>
            <a:r>
              <a:rPr lang="de-DE" dirty="0"/>
              <a:t>Erwartung: </a:t>
            </a:r>
          </a:p>
          <a:p>
            <a:r>
              <a:rPr lang="de-DE" dirty="0">
                <a:solidFill>
                  <a:schemeClr val="tx1"/>
                </a:solidFill>
              </a:rPr>
              <a:t>Erhebliche negative Effekte auf Verkehrsfluss</a:t>
            </a:r>
          </a:p>
          <a:p>
            <a:r>
              <a:rPr lang="de-DE" dirty="0"/>
              <a:t>Implementierung: </a:t>
            </a:r>
          </a:p>
          <a:p>
            <a:r>
              <a:rPr lang="de-DE" dirty="0">
                <a:solidFill>
                  <a:schemeClr val="tx1"/>
                </a:solidFill>
              </a:rPr>
              <a:t>Beschränkung des normalen Verkehrs auf einzelne Fahrspur</a:t>
            </a:r>
          </a:p>
          <a:p>
            <a:pPr marL="922020" lvl="1" indent="-342900">
              <a:buFont typeface="Arial" panose="020B0604020202020204" pitchFamily="34" charset="0"/>
              <a:buChar char="•"/>
            </a:pPr>
            <a:endParaRPr lang="de-DE" dirty="0">
              <a:solidFill>
                <a:schemeClr val="tx1"/>
              </a:solidFill>
            </a:endParaRPr>
          </a:p>
          <a:p>
            <a:pPr marL="693420" indent="-342900">
              <a:buFont typeface="Arial" panose="020B0604020202020204" pitchFamily="34" charset="0"/>
              <a:buChar char="•"/>
            </a:pP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Experiment 4 – Exklusive Straßenbahntrasse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6C6E8C26-DB61-459A-8F09-CACCAB6ECE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/>
              <a:t>Milestone 7 - Experiments</a:t>
            </a:r>
            <a:endParaRPr lang="de-DE" dirty="0"/>
          </a:p>
        </p:txBody>
      </p:sp>
      <p:sp>
        <p:nvSpPr>
          <p:cNvPr id="16" name="Textplatzhalter 3">
            <a:extLst>
              <a:ext uri="{FF2B5EF4-FFF2-40B4-BE49-F238E27FC236}">
                <a16:creationId xmlns:a16="http://schemas.microsoft.com/office/drawing/2014/main" id="{3E7E060E-BAD6-4D0D-8E8B-6ADC6E457C4E}"/>
              </a:ext>
            </a:extLst>
          </p:cNvPr>
          <p:cNvSpPr txBox="1">
            <a:spLocks/>
          </p:cNvSpPr>
          <p:nvPr/>
        </p:nvSpPr>
        <p:spPr>
          <a:xfrm>
            <a:off x="3" y="4524830"/>
            <a:ext cx="8537574" cy="1510748"/>
          </a:xfrm>
          <a:prstGeom prst="rect">
            <a:avLst/>
          </a:prstGeom>
        </p:spPr>
        <p:txBody>
          <a:bodyPr vert="horz" lIns="254000"/>
          <a:lstStyle>
            <a:lvl1pPr marL="350520" indent="0" algn="l" defTabSz="838200" rtl="0" eaLnBrk="1" fontAlgn="base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None/>
              <a:defRPr sz="2000">
                <a:solidFill>
                  <a:srgbClr val="8926B1"/>
                </a:solidFill>
                <a:latin typeface="Lucida Sans Unicode"/>
                <a:ea typeface="+mn-ea"/>
                <a:cs typeface="+mn-cs"/>
                <a:sym typeface="Lucida Grande" charset="0"/>
              </a:defRPr>
            </a:lvl1pPr>
            <a:lvl2pPr marL="579120" indent="-228600" algn="l" defTabSz="838200" rtl="0" eaLnBrk="1" fontAlgn="base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rgbClr val="000000"/>
                </a:solidFill>
                <a:latin typeface="Lucida Sans Unicode"/>
                <a:ea typeface="+mn-ea"/>
                <a:cs typeface="+mn-cs"/>
                <a:sym typeface="Lucida Grande" charset="0"/>
              </a:defRPr>
            </a:lvl2pPr>
            <a:lvl3pPr marL="579120" indent="-228600" algn="l" defTabSz="838200" rtl="0" eaLnBrk="1" fontAlgn="base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chemeClr val="accent3"/>
                </a:solidFill>
                <a:latin typeface="+mn-lt"/>
                <a:ea typeface="+mn-ea"/>
                <a:cs typeface="+mn-cs"/>
                <a:sym typeface="Lucida Grande" charset="0"/>
              </a:defRPr>
            </a:lvl3pPr>
            <a:lvl4pPr marL="579120" indent="-228600" algn="l" defTabSz="838200" rtl="0" eaLnBrk="1" fontAlgn="base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chemeClr val="accent3"/>
                </a:solidFill>
                <a:latin typeface="+mn-lt"/>
                <a:ea typeface="+mn-ea"/>
                <a:cs typeface="+mn-cs"/>
                <a:sym typeface="Lucida Grande" charset="0"/>
              </a:defRPr>
            </a:lvl4pPr>
            <a:lvl5pPr marL="579120" indent="-228600" algn="l" defTabSz="838200" rtl="0" eaLnBrk="1" fontAlgn="base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chemeClr val="accent3"/>
                </a:solidFill>
                <a:latin typeface="+mn-lt"/>
                <a:ea typeface="+mn-ea"/>
                <a:cs typeface="+mn-cs"/>
                <a:sym typeface="Lucida Grande" charset="0"/>
              </a:defRPr>
            </a:lvl5pPr>
            <a:lvl6pPr marL="2830513" indent="-452438" algn="l" defTabSz="838200" rtl="0" eaLnBrk="1" fontAlgn="base" hangingPunct="1">
              <a:spcBef>
                <a:spcPct val="0"/>
              </a:spcBef>
              <a:spcAft>
                <a:spcPct val="0"/>
              </a:spcAft>
              <a:buSzPct val="171000"/>
              <a:buFont typeface="Lucida Grande" pitchFamily="-111" charset="0"/>
              <a:buChar char="•"/>
              <a:defRPr sz="1300">
                <a:solidFill>
                  <a:schemeClr val="bg1"/>
                </a:solidFill>
                <a:latin typeface="+mn-lt"/>
                <a:ea typeface="+mn-ea"/>
                <a:cs typeface="+mn-cs"/>
                <a:sym typeface="Lucida Grande" pitchFamily="-111" charset="0"/>
              </a:defRPr>
            </a:lvl6pPr>
            <a:lvl7pPr marL="3287713" indent="-452438" algn="l" defTabSz="838200" rtl="0" eaLnBrk="1" fontAlgn="base" hangingPunct="1">
              <a:spcBef>
                <a:spcPct val="0"/>
              </a:spcBef>
              <a:spcAft>
                <a:spcPct val="0"/>
              </a:spcAft>
              <a:buSzPct val="171000"/>
              <a:buFont typeface="Lucida Grande" pitchFamily="-111" charset="0"/>
              <a:buChar char="•"/>
              <a:defRPr sz="1300">
                <a:solidFill>
                  <a:schemeClr val="bg1"/>
                </a:solidFill>
                <a:latin typeface="+mn-lt"/>
                <a:ea typeface="+mn-ea"/>
                <a:cs typeface="+mn-cs"/>
                <a:sym typeface="Lucida Grande" pitchFamily="-111" charset="0"/>
              </a:defRPr>
            </a:lvl7pPr>
            <a:lvl8pPr marL="3744913" indent="-452438" algn="l" defTabSz="838200" rtl="0" eaLnBrk="1" fontAlgn="base" hangingPunct="1">
              <a:spcBef>
                <a:spcPct val="0"/>
              </a:spcBef>
              <a:spcAft>
                <a:spcPct val="0"/>
              </a:spcAft>
              <a:buSzPct val="171000"/>
              <a:buFont typeface="Lucida Grande" pitchFamily="-111" charset="0"/>
              <a:buChar char="•"/>
              <a:defRPr sz="1300">
                <a:solidFill>
                  <a:schemeClr val="bg1"/>
                </a:solidFill>
                <a:latin typeface="+mn-lt"/>
                <a:ea typeface="+mn-ea"/>
                <a:cs typeface="+mn-cs"/>
                <a:sym typeface="Lucida Grande" pitchFamily="-111" charset="0"/>
              </a:defRPr>
            </a:lvl8pPr>
            <a:lvl9pPr marL="4202113" indent="-452438" algn="l" defTabSz="838200" rtl="0" eaLnBrk="1" fontAlgn="base" hangingPunct="1">
              <a:spcBef>
                <a:spcPct val="0"/>
              </a:spcBef>
              <a:spcAft>
                <a:spcPct val="0"/>
              </a:spcAft>
              <a:buSzPct val="171000"/>
              <a:buFont typeface="Lucida Grande" pitchFamily="-111" charset="0"/>
              <a:buChar char="•"/>
              <a:defRPr sz="1300">
                <a:solidFill>
                  <a:schemeClr val="bg1"/>
                </a:solidFill>
                <a:latin typeface="+mn-lt"/>
                <a:ea typeface="+mn-ea"/>
                <a:cs typeface="+mn-cs"/>
                <a:sym typeface="Lucida Grande" pitchFamily="-111" charset="0"/>
              </a:defRPr>
            </a:lvl9pPr>
          </a:lstStyle>
          <a:p>
            <a:r>
              <a:rPr lang="de-DE" kern="0" dirty="0">
                <a:solidFill>
                  <a:schemeClr val="tx1"/>
                </a:solidFill>
                <a:sym typeface="Wingdings" panose="05000000000000000000" pitchFamily="2" charset="2"/>
              </a:rPr>
              <a:t>	</a:t>
            </a:r>
            <a:endParaRPr lang="de-DE" kern="0" dirty="0">
              <a:solidFill>
                <a:schemeClr val="tx1"/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254633B-601A-418F-920E-3703C34137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89" t="7554" r="69166" b="40484"/>
          <a:stretch/>
        </p:blipFill>
        <p:spPr>
          <a:xfrm>
            <a:off x="4768311" y="1524000"/>
            <a:ext cx="3769265" cy="359586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Textplatzhalter 3">
            <a:extLst>
              <a:ext uri="{FF2B5EF4-FFF2-40B4-BE49-F238E27FC236}">
                <a16:creationId xmlns:a16="http://schemas.microsoft.com/office/drawing/2014/main" id="{E1759152-6492-44EB-97AA-0D2B32B5DE0B}"/>
              </a:ext>
            </a:extLst>
          </p:cNvPr>
          <p:cNvSpPr txBox="1">
            <a:spLocks/>
          </p:cNvSpPr>
          <p:nvPr/>
        </p:nvSpPr>
        <p:spPr>
          <a:xfrm>
            <a:off x="3" y="5623081"/>
            <a:ext cx="8712968" cy="688326"/>
          </a:xfrm>
          <a:prstGeom prst="rect">
            <a:avLst/>
          </a:prstGeom>
        </p:spPr>
        <p:txBody>
          <a:bodyPr vert="horz" lIns="254000"/>
          <a:lstStyle>
            <a:lvl1pPr marL="350520" indent="0" algn="l" defTabSz="838200" rtl="0" eaLnBrk="1" fontAlgn="base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None/>
              <a:defRPr sz="2000">
                <a:solidFill>
                  <a:srgbClr val="8926B1"/>
                </a:solidFill>
                <a:latin typeface="Lucida Sans Unicode"/>
                <a:ea typeface="+mn-ea"/>
                <a:cs typeface="+mn-cs"/>
                <a:sym typeface="Lucida Grande" charset="0"/>
              </a:defRPr>
            </a:lvl1pPr>
            <a:lvl2pPr marL="579120" indent="-228600" algn="l" defTabSz="838200" rtl="0" eaLnBrk="1" fontAlgn="base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rgbClr val="000000"/>
                </a:solidFill>
                <a:latin typeface="Lucida Sans Unicode"/>
                <a:ea typeface="+mn-ea"/>
                <a:cs typeface="+mn-cs"/>
                <a:sym typeface="Lucida Grande" charset="0"/>
              </a:defRPr>
            </a:lvl2pPr>
            <a:lvl3pPr marL="579120" indent="-228600" algn="l" defTabSz="838200" rtl="0" eaLnBrk="1" fontAlgn="base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chemeClr val="accent3"/>
                </a:solidFill>
                <a:latin typeface="+mn-lt"/>
                <a:ea typeface="+mn-ea"/>
                <a:cs typeface="+mn-cs"/>
                <a:sym typeface="Lucida Grande" charset="0"/>
              </a:defRPr>
            </a:lvl3pPr>
            <a:lvl4pPr marL="579120" indent="-228600" algn="l" defTabSz="838200" rtl="0" eaLnBrk="1" fontAlgn="base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chemeClr val="accent3"/>
                </a:solidFill>
                <a:latin typeface="+mn-lt"/>
                <a:ea typeface="+mn-ea"/>
                <a:cs typeface="+mn-cs"/>
                <a:sym typeface="Lucida Grande" charset="0"/>
              </a:defRPr>
            </a:lvl4pPr>
            <a:lvl5pPr marL="579120" indent="-228600" algn="l" defTabSz="838200" rtl="0" eaLnBrk="1" fontAlgn="base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50000"/>
              <a:buFont typeface="Arial"/>
              <a:buChar char="•"/>
              <a:defRPr sz="1800">
                <a:solidFill>
                  <a:schemeClr val="accent3"/>
                </a:solidFill>
                <a:latin typeface="+mn-lt"/>
                <a:ea typeface="+mn-ea"/>
                <a:cs typeface="+mn-cs"/>
                <a:sym typeface="Lucida Grande" charset="0"/>
              </a:defRPr>
            </a:lvl5pPr>
            <a:lvl6pPr marL="2830513" indent="-452438" algn="l" defTabSz="838200" rtl="0" eaLnBrk="1" fontAlgn="base" hangingPunct="1">
              <a:spcBef>
                <a:spcPct val="0"/>
              </a:spcBef>
              <a:spcAft>
                <a:spcPct val="0"/>
              </a:spcAft>
              <a:buSzPct val="171000"/>
              <a:buFont typeface="Lucida Grande" pitchFamily="-111" charset="0"/>
              <a:buChar char="•"/>
              <a:defRPr sz="1300">
                <a:solidFill>
                  <a:schemeClr val="bg1"/>
                </a:solidFill>
                <a:latin typeface="+mn-lt"/>
                <a:ea typeface="+mn-ea"/>
                <a:cs typeface="+mn-cs"/>
                <a:sym typeface="Lucida Grande" pitchFamily="-111" charset="0"/>
              </a:defRPr>
            </a:lvl6pPr>
            <a:lvl7pPr marL="3287713" indent="-452438" algn="l" defTabSz="838200" rtl="0" eaLnBrk="1" fontAlgn="base" hangingPunct="1">
              <a:spcBef>
                <a:spcPct val="0"/>
              </a:spcBef>
              <a:spcAft>
                <a:spcPct val="0"/>
              </a:spcAft>
              <a:buSzPct val="171000"/>
              <a:buFont typeface="Lucida Grande" pitchFamily="-111" charset="0"/>
              <a:buChar char="•"/>
              <a:defRPr sz="1300">
                <a:solidFill>
                  <a:schemeClr val="bg1"/>
                </a:solidFill>
                <a:latin typeface="+mn-lt"/>
                <a:ea typeface="+mn-ea"/>
                <a:cs typeface="+mn-cs"/>
                <a:sym typeface="Lucida Grande" pitchFamily="-111" charset="0"/>
              </a:defRPr>
            </a:lvl7pPr>
            <a:lvl8pPr marL="3744913" indent="-452438" algn="l" defTabSz="838200" rtl="0" eaLnBrk="1" fontAlgn="base" hangingPunct="1">
              <a:spcBef>
                <a:spcPct val="0"/>
              </a:spcBef>
              <a:spcAft>
                <a:spcPct val="0"/>
              </a:spcAft>
              <a:buSzPct val="171000"/>
              <a:buFont typeface="Lucida Grande" pitchFamily="-111" charset="0"/>
              <a:buChar char="•"/>
              <a:defRPr sz="1300">
                <a:solidFill>
                  <a:schemeClr val="bg1"/>
                </a:solidFill>
                <a:latin typeface="+mn-lt"/>
                <a:ea typeface="+mn-ea"/>
                <a:cs typeface="+mn-cs"/>
                <a:sym typeface="Lucida Grande" pitchFamily="-111" charset="0"/>
              </a:defRPr>
            </a:lvl8pPr>
            <a:lvl9pPr marL="4202113" indent="-452438" algn="l" defTabSz="838200" rtl="0" eaLnBrk="1" fontAlgn="base" hangingPunct="1">
              <a:spcBef>
                <a:spcPct val="0"/>
              </a:spcBef>
              <a:spcAft>
                <a:spcPct val="0"/>
              </a:spcAft>
              <a:buSzPct val="171000"/>
              <a:buFont typeface="Lucida Grande" pitchFamily="-111" charset="0"/>
              <a:buChar char="•"/>
              <a:defRPr sz="1300">
                <a:solidFill>
                  <a:schemeClr val="bg1"/>
                </a:solidFill>
                <a:latin typeface="+mn-lt"/>
                <a:ea typeface="+mn-ea"/>
                <a:cs typeface="+mn-cs"/>
                <a:sym typeface="Lucida Grande" pitchFamily="-111" charset="0"/>
              </a:defRPr>
            </a:lvl9pPr>
          </a:lstStyle>
          <a:p>
            <a:r>
              <a:rPr lang="de-DE" kern="0" dirty="0">
                <a:solidFill>
                  <a:schemeClr val="tx1"/>
                </a:solidFill>
                <a:sym typeface="Wingdings" panose="05000000000000000000" pitchFamily="2" charset="2"/>
              </a:rPr>
              <a:t></a:t>
            </a:r>
            <a:r>
              <a:rPr lang="de-DE" kern="0" dirty="0">
                <a:solidFill>
                  <a:schemeClr val="tx1"/>
                </a:solidFill>
              </a:rPr>
              <a:t> Ergebnis: Erwartungskonform, vor Allem bzgl. Durchfahrtzeit</a:t>
            </a:r>
          </a:p>
          <a:p>
            <a:pPr marL="693420" indent="-342900">
              <a:buFont typeface="Arial" panose="020B0604020202020204" pitchFamily="34" charset="0"/>
              <a:buChar char="•"/>
            </a:pPr>
            <a:endParaRPr lang="de-DE" kern="0" dirty="0">
              <a:solidFill>
                <a:schemeClr val="tx1"/>
              </a:solidFill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2A189EAF-5E0A-4399-8F08-6DD8EC118C58}"/>
              </a:ext>
            </a:extLst>
          </p:cNvPr>
          <p:cNvSpPr/>
          <p:nvPr/>
        </p:nvSpPr>
        <p:spPr bwMode="auto">
          <a:xfrm>
            <a:off x="4850296" y="4148440"/>
            <a:ext cx="3595047" cy="235924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Lucida Grande CY" pitchFamily="-111" charset="-52"/>
              <a:ea typeface="ヒラギノ角ゴ Pro W3" pitchFamily="-111" charset="-128"/>
              <a:cs typeface="ヒラギノ角ゴ Pro W3" pitchFamily="-11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581274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Projektfortschritt: 95%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A8E7CB0-60F6-4604-8875-06AFFF7F1AE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/>
              <a:t>Milestone 7 - Experiments</a:t>
            </a:r>
            <a:endParaRPr lang="de-DE" dirty="0"/>
          </a:p>
        </p:txBody>
      </p:sp>
      <p:graphicFrame>
        <p:nvGraphicFramePr>
          <p:cNvPr id="6" name="Chart 2">
            <a:extLst>
              <a:ext uri="{FF2B5EF4-FFF2-40B4-BE49-F238E27FC236}">
                <a16:creationId xmlns:a16="http://schemas.microsoft.com/office/drawing/2014/main" id="{52597970-B38A-4E2F-B75B-9C609CBD33B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48468433"/>
              </p:ext>
            </p:extLst>
          </p:nvPr>
        </p:nvGraphicFramePr>
        <p:xfrm>
          <a:off x="538161" y="1278512"/>
          <a:ext cx="8067678" cy="50460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9554651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Projektbudget – Verbrauch bisher 35.275€  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A8E7CB0-60F6-4604-8875-06AFFF7F1AE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/>
              <a:t>Milestone 7 - Experiments</a:t>
            </a:r>
            <a:endParaRPr lang="de-DE" dirty="0"/>
          </a:p>
        </p:txBody>
      </p:sp>
      <p:graphicFrame>
        <p:nvGraphicFramePr>
          <p:cNvPr id="7" name="Chart 2">
            <a:extLst>
              <a:ext uri="{FF2B5EF4-FFF2-40B4-BE49-F238E27FC236}">
                <a16:creationId xmlns:a16="http://schemas.microsoft.com/office/drawing/2014/main" id="{E29C5F85-80FD-47D6-9E08-1789C77EE2E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65185900"/>
              </p:ext>
            </p:extLst>
          </p:nvPr>
        </p:nvGraphicFramePr>
        <p:xfrm>
          <a:off x="538161" y="1278512"/>
          <a:ext cx="7743825" cy="48577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0733293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alpha val="1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1"/>
          </p:nvPr>
        </p:nvSpPr>
        <p:spPr>
          <a:xfrm>
            <a:off x="3" y="1267292"/>
            <a:ext cx="4805737" cy="5049575"/>
          </a:xfrm>
        </p:spPr>
        <p:txBody>
          <a:bodyPr/>
          <a:lstStyle/>
          <a:p>
            <a:r>
              <a:rPr lang="de-DE" dirty="0"/>
              <a:t>Problem: </a:t>
            </a:r>
          </a:p>
          <a:p>
            <a:r>
              <a:rPr lang="de-DE" sz="2000" dirty="0">
                <a:solidFill>
                  <a:schemeClr val="tx1"/>
                </a:solidFill>
              </a:rPr>
              <a:t>Grenzen von Standard-</a:t>
            </a:r>
            <a:r>
              <a:rPr lang="de-DE" sz="2000" dirty="0" err="1">
                <a:solidFill>
                  <a:schemeClr val="tx1"/>
                </a:solidFill>
              </a:rPr>
              <a:t>werkzeugen</a:t>
            </a:r>
            <a:r>
              <a:rPr lang="de-DE" sz="2000" dirty="0">
                <a:solidFill>
                  <a:schemeClr val="tx1"/>
                </a:solidFill>
              </a:rPr>
              <a:t> schnell erreicht 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sz="2000" dirty="0">
                <a:solidFill>
                  <a:schemeClr val="tx1"/>
                </a:solidFill>
              </a:rPr>
              <a:t>(Bsp. Straßenbahnhaltestelle)</a:t>
            </a:r>
          </a:p>
          <a:p>
            <a:r>
              <a:rPr lang="de-DE" dirty="0"/>
              <a:t>Lösung: </a:t>
            </a:r>
          </a:p>
          <a:p>
            <a:r>
              <a:rPr lang="de-DE" sz="2000" dirty="0">
                <a:solidFill>
                  <a:schemeClr val="tx1"/>
                </a:solidFill>
              </a:rPr>
              <a:t>Begründete, durchdachte Zweckentfremdung vorhandener</a:t>
            </a:r>
            <a:r>
              <a:rPr lang="de-DE" dirty="0">
                <a:solidFill>
                  <a:schemeClr val="tx1"/>
                </a:solidFill>
              </a:rPr>
              <a:t> Möglichkeiten </a:t>
            </a:r>
          </a:p>
          <a:p>
            <a:r>
              <a:rPr lang="de-DE" dirty="0">
                <a:solidFill>
                  <a:schemeClr val="tx1"/>
                </a:solidFill>
              </a:rPr>
              <a:t>(Bsp. Verwendung Ampel als Haltestellenersatz im Modell)</a:t>
            </a:r>
            <a:endParaRPr lang="de-DE" sz="2000" dirty="0">
              <a:solidFill>
                <a:schemeClr val="tx1"/>
              </a:solidFill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3" y="810092"/>
            <a:ext cx="8537574" cy="457200"/>
          </a:xfrm>
        </p:spPr>
        <p:txBody>
          <a:bodyPr/>
          <a:lstStyle/>
          <a:p>
            <a:r>
              <a:rPr lang="de-DE" dirty="0" err="1"/>
              <a:t>Lessons</a:t>
            </a:r>
            <a:r>
              <a:rPr lang="de-DE" dirty="0"/>
              <a:t> (Re-)</a:t>
            </a:r>
            <a:r>
              <a:rPr lang="de-DE" dirty="0" err="1"/>
              <a:t>Learned</a:t>
            </a:r>
            <a:endParaRPr lang="de-DE" dirty="0"/>
          </a:p>
        </p:txBody>
      </p:sp>
      <p:pic>
        <p:nvPicPr>
          <p:cNvPr id="13" name="Bildplatzhalter 12">
            <a:extLst>
              <a:ext uri="{FF2B5EF4-FFF2-40B4-BE49-F238E27FC236}">
                <a16:creationId xmlns:a16="http://schemas.microsoft.com/office/drawing/2014/main" id="{0D2F6B9E-18E4-4A5D-B94B-7AEBB1F18991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/>
          <a:srcRect l="5" r="22266"/>
          <a:stretch/>
        </p:blipFill>
        <p:spPr>
          <a:xfrm>
            <a:off x="4805740" y="1447800"/>
            <a:ext cx="3731837" cy="3200400"/>
          </a:xfrm>
        </p:spPr>
      </p:pic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A8E7CB0-60F6-4604-8875-06AFFF7F1AE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/>
              <a:t>Milestone 7 - Experiments</a:t>
            </a:r>
            <a:endParaRPr lang="de-DE" dirty="0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DF872E6A-330B-488A-82C9-F7B10EACF0BD}"/>
              </a:ext>
            </a:extLst>
          </p:cNvPr>
          <p:cNvSpPr txBox="1"/>
          <p:nvPr/>
        </p:nvSpPr>
        <p:spPr>
          <a:xfrm>
            <a:off x="5184777" y="4648200"/>
            <a:ext cx="3352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 (Urheber </a:t>
            </a:r>
            <a:r>
              <a:rPr lang="de-DE" sz="1200" dirty="0" err="1"/>
              <a:t>stevebp</a:t>
            </a:r>
            <a:r>
              <a:rPr lang="de-DE" sz="1200" dirty="0"/>
              <a:t>, </a:t>
            </a:r>
            <a:r>
              <a:rPr lang="de-DE" sz="1200" dirty="0" err="1"/>
              <a:t>public</a:t>
            </a:r>
            <a:r>
              <a:rPr lang="de-DE" sz="1200" dirty="0"/>
              <a:t> </a:t>
            </a:r>
            <a:r>
              <a:rPr lang="de-DE" sz="1200" dirty="0" err="1"/>
              <a:t>domain</a:t>
            </a:r>
            <a:r>
              <a:rPr lang="de-DE" sz="1200" dirty="0"/>
              <a:t>/CC0</a:t>
            </a:r>
            <a:r>
              <a:rPr lang="de-DE" sz="1200" dirty="0">
                <a:hlinkClick r:id="rId4"/>
              </a:rPr>
              <a:t>, pixnio.com)</a:t>
            </a: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11760031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”</a:t>
            </a:r>
            <a:r>
              <a:rPr lang="de-DE" dirty="0"/>
              <a:t>Perfektion ist nicht dann erreicht, wenn es nichts mehr hinzuzufügen gibt, sondern wenn man nichts mehr weglassen kann.“</a:t>
            </a:r>
            <a:endParaRPr lang="en-US" i="1" dirty="0"/>
          </a:p>
          <a:p>
            <a:pPr marL="350520" lvl="1" indent="0">
              <a:buNone/>
            </a:pPr>
            <a:r>
              <a:rPr lang="en-US" dirty="0"/>
              <a:t>						</a:t>
            </a:r>
          </a:p>
          <a:p>
            <a:pPr marL="350520" lvl="1" indent="0">
              <a:buNone/>
            </a:pPr>
            <a:r>
              <a:rPr lang="en-US" dirty="0"/>
              <a:t>						- Antoine de Saint-</a:t>
            </a:r>
            <a:r>
              <a:rPr lang="en-US" dirty="0" err="1"/>
              <a:t>Exupéry</a:t>
            </a:r>
            <a:endParaRPr lang="en-US" dirty="0"/>
          </a:p>
          <a:p>
            <a:endParaRPr lang="en-US" i="1" dirty="0"/>
          </a:p>
          <a:p>
            <a:endParaRPr lang="en-US" i="1" dirty="0"/>
          </a:p>
          <a:p>
            <a:endParaRPr lang="en-US" i="1" dirty="0"/>
          </a:p>
          <a:p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Modellierung</a:t>
            </a:r>
            <a:r>
              <a:rPr lang="en-US" dirty="0"/>
              <a:t> – </a:t>
            </a:r>
            <a:r>
              <a:rPr lang="en-US" dirty="0" err="1"/>
              <a:t>Gedanken</a:t>
            </a:r>
            <a:r>
              <a:rPr lang="en-US" dirty="0"/>
              <a:t> </a:t>
            </a:r>
            <a:r>
              <a:rPr lang="en-US" dirty="0" err="1"/>
              <a:t>zum</a:t>
            </a:r>
            <a:r>
              <a:rPr lang="en-US" dirty="0"/>
              <a:t> </a:t>
            </a:r>
            <a:r>
              <a:rPr lang="en-US" dirty="0" err="1"/>
              <a:t>Einstieg</a:t>
            </a:r>
            <a:r>
              <a:rPr lang="en-US" dirty="0"/>
              <a:t> 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/>
              <a:t>Milestone 7 - Experiments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183137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A8E7CB0-60F6-4604-8875-06AFFF7F1AE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/>
              <a:t>Milestone 7 - Experiments</a:t>
            </a:r>
            <a:endParaRPr lang="de-DE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F584193-0E81-4124-A6CC-C49E0578E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2667000"/>
            <a:ext cx="8874918" cy="1676400"/>
          </a:xfrm>
        </p:spPr>
        <p:txBody>
          <a:bodyPr/>
          <a:lstStyle/>
          <a:p>
            <a:pPr algn="ctr"/>
            <a:r>
              <a:rPr lang="en-US" sz="4800" dirty="0" err="1">
                <a:solidFill>
                  <a:srgbClr val="8A25B1"/>
                </a:solidFill>
              </a:rPr>
              <a:t>Vielen</a:t>
            </a:r>
            <a:r>
              <a:rPr lang="en-US" sz="4800" dirty="0">
                <a:solidFill>
                  <a:srgbClr val="8A25B1"/>
                </a:solidFill>
              </a:rPr>
              <a:t> Dank </a:t>
            </a:r>
            <a:r>
              <a:rPr lang="en-US" sz="4800" dirty="0" err="1">
                <a:solidFill>
                  <a:srgbClr val="8A25B1"/>
                </a:solidFill>
              </a:rPr>
              <a:t>für</a:t>
            </a:r>
            <a:r>
              <a:rPr lang="en-US" sz="4800" dirty="0">
                <a:solidFill>
                  <a:srgbClr val="8A25B1"/>
                </a:solidFill>
              </a:rPr>
              <a:t> </a:t>
            </a:r>
            <a:r>
              <a:rPr lang="en-US" sz="4800" dirty="0" err="1">
                <a:solidFill>
                  <a:srgbClr val="8A25B1"/>
                </a:solidFill>
              </a:rPr>
              <a:t>Ihre</a:t>
            </a:r>
            <a:r>
              <a:rPr lang="en-US" sz="4800" dirty="0">
                <a:solidFill>
                  <a:srgbClr val="8A25B1"/>
                </a:solidFill>
              </a:rPr>
              <a:t> </a:t>
            </a:r>
            <a:r>
              <a:rPr lang="en-US" sz="4800" dirty="0" err="1">
                <a:solidFill>
                  <a:srgbClr val="8A25B1"/>
                </a:solidFill>
              </a:rPr>
              <a:t>Aufmerksamkeit</a:t>
            </a:r>
            <a:r>
              <a:rPr lang="en-US" sz="4800" dirty="0">
                <a:solidFill>
                  <a:srgbClr val="8A25B1"/>
                </a:solidFill>
              </a:rPr>
              <a:t>! </a:t>
            </a:r>
            <a:r>
              <a:rPr lang="en-US" sz="4800" dirty="0" err="1">
                <a:solidFill>
                  <a:srgbClr val="8A25B1"/>
                </a:solidFill>
              </a:rPr>
              <a:t>Fragen</a:t>
            </a:r>
            <a:r>
              <a:rPr lang="en-US" sz="4800" dirty="0">
                <a:solidFill>
                  <a:srgbClr val="8A25B1"/>
                </a:solidFill>
              </a:rPr>
              <a:t>?</a:t>
            </a:r>
            <a:br>
              <a:rPr lang="en-US" sz="4800" dirty="0">
                <a:solidFill>
                  <a:srgbClr val="8A25B1"/>
                </a:solidFill>
              </a:rPr>
            </a:br>
            <a:endParaRPr lang="en-US" sz="4800" dirty="0">
              <a:solidFill>
                <a:srgbClr val="8A25B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62395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A8E7CB0-60F6-4604-8875-06AFFF7F1AE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" y="5405306"/>
            <a:ext cx="8839199" cy="919294"/>
          </a:xfrm>
        </p:spPr>
        <p:txBody>
          <a:bodyPr/>
          <a:lstStyle/>
          <a:p>
            <a:pPr marL="693420" indent="-34290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Endpunkt Nord: Listemannstraße (in Abb. links-oben)</a:t>
            </a:r>
          </a:p>
          <a:p>
            <a:pPr marL="693420" indent="-34290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Endpunkt Süd: Vor Ernst-Reuter-Allee (in Abb. rechts-unten)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Jakobstraße – Vogelperspektive</a:t>
            </a:r>
          </a:p>
        </p:txBody>
      </p:sp>
      <p:pic>
        <p:nvPicPr>
          <p:cNvPr id="8" name="Bildplatzhalter 7">
            <a:extLst>
              <a:ext uri="{FF2B5EF4-FFF2-40B4-BE49-F238E27FC236}">
                <a16:creationId xmlns:a16="http://schemas.microsoft.com/office/drawing/2014/main" id="{84CDA9A3-8D93-465F-864D-5F455C323B55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/>
          <a:srcRect t="-230" r="104" b="2"/>
          <a:stretch/>
        </p:blipFill>
        <p:spPr>
          <a:xfrm>
            <a:off x="0" y="1300294"/>
            <a:ext cx="9145365" cy="4100381"/>
          </a:xfrm>
        </p:spPr>
      </p:pic>
      <p:sp>
        <p:nvSpPr>
          <p:cNvPr id="6" name="Textplatzhalter 5">
            <a:extLst>
              <a:ext uri="{FF2B5EF4-FFF2-40B4-BE49-F238E27FC236}">
                <a16:creationId xmlns:a16="http://schemas.microsoft.com/office/drawing/2014/main" id="{6C6E8C26-DB61-459A-8F09-CACCAB6ECE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/>
              <a:t>Milestone 7 - Experiments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227791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CABF118C-3053-431F-AE6A-526F072B051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61"/>
          <a:stretch/>
        </p:blipFill>
        <p:spPr>
          <a:xfrm>
            <a:off x="0" y="1302639"/>
            <a:ext cx="9144000" cy="4104000"/>
          </a:xfrm>
          <a:prstGeom prst="rect">
            <a:avLst/>
          </a:prstGeom>
        </p:spPr>
      </p:pic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A8E7CB0-60F6-4604-8875-06AFFF7F1AE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" y="5405306"/>
            <a:ext cx="8537574" cy="919294"/>
          </a:xfrm>
        </p:spPr>
        <p:txBody>
          <a:bodyPr/>
          <a:lstStyle/>
          <a:p>
            <a:pPr marL="693420" indent="-34290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3 Einmündungen</a:t>
            </a:r>
          </a:p>
          <a:p>
            <a:pPr marL="693420" indent="-34290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4 Ampeln (Zusätzlich Fußgängerübergang Mühlenstraße)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Jakobstraße – Statisches Basismodell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6C6E8C26-DB61-459A-8F09-CACCAB6ECE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/>
              <a:t>Milestone 7 - Experiments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164754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CABF118C-3053-431F-AE6A-526F072B051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61"/>
          <a:stretch/>
        </p:blipFill>
        <p:spPr>
          <a:xfrm>
            <a:off x="0" y="1302639"/>
            <a:ext cx="9144000" cy="4104000"/>
          </a:xfrm>
          <a:prstGeom prst="rect">
            <a:avLst/>
          </a:prstGeom>
        </p:spPr>
      </p:pic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A8E7CB0-60F6-4604-8875-06AFFF7F1AE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" y="5405306"/>
            <a:ext cx="8537574" cy="919294"/>
          </a:xfrm>
        </p:spPr>
        <p:txBody>
          <a:bodyPr/>
          <a:lstStyle/>
          <a:p>
            <a:pPr marL="693420" indent="-34290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3 Einmündungen</a:t>
            </a:r>
          </a:p>
          <a:p>
            <a:pPr marL="693420" indent="-34290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4 Ampeln (Zusätzlich Fußgängerübergang Mühlenstraße)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Jakobstraße – Statisches Basismodell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6C6E8C26-DB61-459A-8F09-CACCAB6ECE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/>
              <a:t>Milestone 7 - Experiments</a:t>
            </a:r>
            <a:endParaRPr lang="de-DE" dirty="0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714001D5-B8ED-4978-8D47-23595B7CFF15}"/>
              </a:ext>
            </a:extLst>
          </p:cNvPr>
          <p:cNvSpPr/>
          <p:nvPr/>
        </p:nvSpPr>
        <p:spPr bwMode="auto">
          <a:xfrm>
            <a:off x="-76200" y="1240331"/>
            <a:ext cx="1143000" cy="1045669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Lucida Grande CY" pitchFamily="-111" charset="-52"/>
              <a:ea typeface="ヒラギノ角ゴ Pro W3" pitchFamily="-111" charset="-128"/>
              <a:cs typeface="ヒラギノ角ゴ Pro W3" pitchFamily="-111" charset="-128"/>
            </a:endParaRP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77C675D6-1F8D-4AA3-B37A-077EA90C7725}"/>
              </a:ext>
            </a:extLst>
          </p:cNvPr>
          <p:cNvSpPr/>
          <p:nvPr/>
        </p:nvSpPr>
        <p:spPr bwMode="auto">
          <a:xfrm>
            <a:off x="5562600" y="2308970"/>
            <a:ext cx="1143000" cy="1045669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Lucida Grande CY" pitchFamily="-111" charset="-52"/>
              <a:ea typeface="ヒラギノ角ゴ Pro W3" pitchFamily="-111" charset="-128"/>
              <a:cs typeface="ヒラギノ角ゴ Pro W3" pitchFamily="-111" charset="-128"/>
            </a:endParaRP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FAFA4DA3-FBFD-49DA-85D9-D5F5D4A638D5}"/>
              </a:ext>
            </a:extLst>
          </p:cNvPr>
          <p:cNvSpPr/>
          <p:nvPr/>
        </p:nvSpPr>
        <p:spPr bwMode="auto">
          <a:xfrm>
            <a:off x="7772400" y="3876093"/>
            <a:ext cx="1143000" cy="1045669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Lucida Grande CY" pitchFamily="-111" charset="-52"/>
              <a:ea typeface="ヒラギノ角ゴ Pro W3" pitchFamily="-111" charset="-128"/>
              <a:cs typeface="ヒラギノ角ゴ Pro W3" pitchFamily="-111" charset="-128"/>
            </a:endParaRPr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0E075DC8-1133-4C61-BACE-074CE2471F6A}"/>
              </a:ext>
            </a:extLst>
          </p:cNvPr>
          <p:cNvSpPr/>
          <p:nvPr/>
        </p:nvSpPr>
        <p:spPr bwMode="auto">
          <a:xfrm>
            <a:off x="2195913" y="1667802"/>
            <a:ext cx="695058" cy="647700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Lucida Grande CY" pitchFamily="-111" charset="-52"/>
              <a:ea typeface="ヒラギノ角ゴ Pro W3" pitchFamily="-111" charset="-128"/>
              <a:cs typeface="ヒラギノ角ゴ Pro W3" pitchFamily="-11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721211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A8E7CB0-60F6-4604-8875-06AFFF7F1AE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" y="5405306"/>
            <a:ext cx="8537574" cy="919294"/>
          </a:xfrm>
        </p:spPr>
        <p:txBody>
          <a:bodyPr/>
          <a:lstStyle/>
          <a:p>
            <a:pPr marL="693420" indent="-34290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PKW-Zufluss basierend auf Verkehrszählungsdaten</a:t>
            </a:r>
          </a:p>
          <a:p>
            <a:pPr marL="693420" indent="-34290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Zusätzlich Messung von </a:t>
            </a:r>
            <a:r>
              <a:rPr lang="de-DE" dirty="0" err="1">
                <a:solidFill>
                  <a:schemeClr val="tx1"/>
                </a:solidFill>
              </a:rPr>
              <a:t>Durchfahrtzeiten&amp;Warteschlangen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Jakobstraße – Dynamisches Basismodell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6C6E8C26-DB61-459A-8F09-CACCAB6ECE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/>
              <a:t>Milestone 7 - Experiments</a:t>
            </a:r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F892FB95-51C6-438B-B6A3-46E96A26F59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8" r="78"/>
          <a:stretch/>
        </p:blipFill>
        <p:spPr>
          <a:xfrm>
            <a:off x="2382" y="1309169"/>
            <a:ext cx="9129712" cy="4101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0756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6">
            <a:extLst>
              <a:ext uri="{FF2B5EF4-FFF2-40B4-BE49-F238E27FC236}">
                <a16:creationId xmlns:a16="http://schemas.microsoft.com/office/drawing/2014/main" id="{4F68D3D8-148F-4378-88F0-1570EA9EEB2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" y="1260144"/>
            <a:ext cx="3962398" cy="4988256"/>
          </a:xfrm>
        </p:spPr>
        <p:txBody>
          <a:bodyPr/>
          <a:lstStyle/>
          <a:p>
            <a:r>
              <a:rPr lang="de-DE" dirty="0"/>
              <a:t>Annahmen:</a:t>
            </a:r>
          </a:p>
          <a:p>
            <a:pPr marL="693420" indent="-34290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Fixe Ampelschaltzeiten</a:t>
            </a:r>
          </a:p>
          <a:p>
            <a:pPr marL="693420" indent="-34290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StVO wird eingehalten</a:t>
            </a:r>
          </a:p>
          <a:p>
            <a:pPr marL="693420" indent="-34290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Nur PKW-Einheiten</a:t>
            </a:r>
          </a:p>
          <a:p>
            <a:r>
              <a:rPr lang="de-DE" dirty="0"/>
              <a:t>Einschränkungen:</a:t>
            </a:r>
          </a:p>
          <a:p>
            <a:pPr marL="693420" indent="-34290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Straßenbahn auf Fahrbahn (Simulation „Rillenschienen“)</a:t>
            </a:r>
          </a:p>
          <a:p>
            <a:pPr marL="693420" indent="-34290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Wartezeit an Haltestellen: 25s</a:t>
            </a:r>
          </a:p>
          <a:p>
            <a:pPr marL="693420" indent="-342900">
              <a:buFont typeface="Arial" panose="020B0604020202020204" pitchFamily="34" charset="0"/>
              <a:buChar char="•"/>
            </a:pPr>
            <a:endParaRPr lang="de-DE" dirty="0">
              <a:solidFill>
                <a:schemeClr val="tx1"/>
              </a:solidFill>
            </a:endParaRPr>
          </a:p>
          <a:p>
            <a:pPr marL="693420" indent="-342900">
              <a:buFont typeface="Arial" panose="020B0604020202020204" pitchFamily="34" charset="0"/>
              <a:buChar char="•"/>
            </a:pP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3115E982-2BA4-46D0-AA04-A95133485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Experimente – </a:t>
            </a:r>
            <a:r>
              <a:rPr lang="de-DE" dirty="0" err="1"/>
              <a:t>Annahmen&amp;Einschränkungen</a:t>
            </a:r>
            <a:endParaRPr lang="de-DE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D7B1CC94-C503-4527-B7AE-5E8B7AA4637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/>
              <a:t>Milestone 7 - Experiments</a:t>
            </a:r>
            <a:endParaRPr lang="de-DE" dirty="0"/>
          </a:p>
          <a:p>
            <a:endParaRPr lang="de-DE" dirty="0"/>
          </a:p>
        </p:txBody>
      </p:sp>
      <p:pic>
        <p:nvPicPr>
          <p:cNvPr id="17" name="Bildplatzhalter 16">
            <a:extLst>
              <a:ext uri="{FF2B5EF4-FFF2-40B4-BE49-F238E27FC236}">
                <a16:creationId xmlns:a16="http://schemas.microsoft.com/office/drawing/2014/main" id="{CA27F4B7-E7C5-4D61-B428-253F160B5534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2"/>
          <a:srcRect t="39" r="25397" b="8911"/>
          <a:stretch/>
        </p:blipFill>
        <p:spPr>
          <a:xfrm>
            <a:off x="4055164" y="1473543"/>
            <a:ext cx="4570040" cy="3721260"/>
          </a:xfrm>
        </p:spPr>
      </p:pic>
      <p:sp>
        <p:nvSpPr>
          <p:cNvPr id="18" name="Textfeld 17">
            <a:extLst>
              <a:ext uri="{FF2B5EF4-FFF2-40B4-BE49-F238E27FC236}">
                <a16:creationId xmlns:a16="http://schemas.microsoft.com/office/drawing/2014/main" id="{C5CFAF15-54E9-4292-87EB-C82B3012DEF5}"/>
              </a:ext>
            </a:extLst>
          </p:cNvPr>
          <p:cNvSpPr txBox="1"/>
          <p:nvPr/>
        </p:nvSpPr>
        <p:spPr>
          <a:xfrm>
            <a:off x="5562600" y="5215580"/>
            <a:ext cx="3198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 (Urheber Felix O, cc-by-sa-2.0, </a:t>
            </a:r>
            <a:r>
              <a:rPr lang="de-DE" sz="1200" dirty="0" err="1">
                <a:hlinkClick r:id="rId3"/>
              </a:rPr>
              <a:t>WikiCommons</a:t>
            </a:r>
            <a:r>
              <a:rPr lang="de-DE" sz="12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3680293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1AD752AF-F7DE-4698-BEC2-1230C183C0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16470"/>
            <a:ext cx="9144000" cy="4092539"/>
          </a:xfrm>
          <a:prstGeom prst="rect">
            <a:avLst/>
          </a:prstGeom>
        </p:spPr>
      </p:pic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A8E7CB0-60F6-4604-8875-06AFFF7F1AE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" y="5405306"/>
            <a:ext cx="8712967" cy="919294"/>
          </a:xfrm>
        </p:spPr>
        <p:txBody>
          <a:bodyPr/>
          <a:lstStyle/>
          <a:p>
            <a:pPr marL="693420" indent="-34290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Hintergrund: Distanz zu bestehenden Haltestellen</a:t>
            </a:r>
          </a:p>
          <a:p>
            <a:pPr marL="693420" indent="-34290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Erwartung: Keine unzumutbare Auswirkung auf Verkehrsfluss</a:t>
            </a:r>
          </a:p>
          <a:p>
            <a:pPr marL="693420" indent="-342900">
              <a:buFont typeface="Arial" panose="020B0604020202020204" pitchFamily="34" charset="0"/>
              <a:buChar char="•"/>
            </a:pP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6C6E8C26-DB61-459A-8F09-CACCAB6ECE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/>
              <a:t>Milestone 7 - Experiments</a:t>
            </a:r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Experiment 1 – Haltestelle Julius-Bremer-Straße</a:t>
            </a:r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FA8A2BEA-CAB8-4F6E-BE60-4D45D79FD836}"/>
              </a:ext>
            </a:extLst>
          </p:cNvPr>
          <p:cNvSpPr/>
          <p:nvPr/>
        </p:nvSpPr>
        <p:spPr bwMode="auto">
          <a:xfrm>
            <a:off x="6019800" y="2971800"/>
            <a:ext cx="1371600" cy="1311565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Lucida Grande CY" pitchFamily="-111" charset="-52"/>
              <a:ea typeface="ヒラギノ角ゴ Pro W3" pitchFamily="-111" charset="-128"/>
              <a:cs typeface="ヒラギノ角ゴ Pro W3" pitchFamily="-11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850572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0528F900-7B44-4933-BE5F-F2717AFF44D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" y="4031519"/>
            <a:ext cx="8537574" cy="2353926"/>
          </a:xfrm>
        </p:spPr>
        <p:txBody>
          <a:bodyPr/>
          <a:lstStyle/>
          <a:p>
            <a:pPr marL="693420" indent="-34290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Nutzer der Straßenbahn werden indirekt simuliert</a:t>
            </a:r>
          </a:p>
          <a:p>
            <a:r>
              <a:rPr lang="de-DE" dirty="0">
                <a:solidFill>
                  <a:schemeClr val="tx1"/>
                </a:solidFill>
                <a:sym typeface="Wingdings" panose="05000000000000000000" pitchFamily="2" charset="2"/>
              </a:rPr>
              <a:t>	 </a:t>
            </a:r>
            <a:r>
              <a:rPr lang="de-DE" dirty="0">
                <a:solidFill>
                  <a:schemeClr val="tx1"/>
                </a:solidFill>
              </a:rPr>
              <a:t>Haltestelle “dynamische Ampel“ für alle Fahrspuren</a:t>
            </a:r>
          </a:p>
          <a:p>
            <a:pPr marL="693420" indent="-34290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Simulation Normalsituation (6 Bahnen pro </a:t>
            </a:r>
            <a:r>
              <a:rPr lang="de-DE" dirty="0" err="1">
                <a:solidFill>
                  <a:schemeClr val="tx1"/>
                </a:solidFill>
              </a:rPr>
              <a:t>Stunde&amp;Richtung</a:t>
            </a:r>
            <a:r>
              <a:rPr lang="de-DE" dirty="0">
                <a:solidFill>
                  <a:schemeClr val="tx1"/>
                </a:solidFill>
              </a:rPr>
              <a:t>)</a:t>
            </a:r>
          </a:p>
          <a:p>
            <a:pPr marL="693420" indent="-34290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Simulation Umleitung Breiter Weg (36 Bahnen pro </a:t>
            </a:r>
            <a:r>
              <a:rPr lang="de-DE" dirty="0" err="1">
                <a:solidFill>
                  <a:schemeClr val="tx1"/>
                </a:solidFill>
              </a:rPr>
              <a:t>Stunde&amp;Richtung</a:t>
            </a:r>
            <a:r>
              <a:rPr lang="de-DE" dirty="0">
                <a:solidFill>
                  <a:schemeClr val="tx1"/>
                </a:solidFill>
              </a:rPr>
              <a:t> – zusätzlich Linien M1, M2, M5, M9, M10)</a:t>
            </a:r>
          </a:p>
          <a:p>
            <a:pPr marL="693420" indent="-342900">
              <a:buFont typeface="Arial" panose="020B0604020202020204" pitchFamily="34" charset="0"/>
              <a:buChar char="•"/>
            </a:pPr>
            <a:endParaRPr lang="de-DE" dirty="0">
              <a:solidFill>
                <a:schemeClr val="tx1"/>
              </a:solidFill>
            </a:endParaRPr>
          </a:p>
          <a:p>
            <a:pPr marL="922020" lvl="1" indent="-342900">
              <a:buFont typeface="Arial" panose="020B0604020202020204" pitchFamily="34" charset="0"/>
              <a:buChar char="•"/>
            </a:pP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3115E982-2BA4-46D0-AA04-A95133485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Experiment 1 – Haltestelle Julius-Bremer-Straße</a:t>
            </a:r>
          </a:p>
        </p:txBody>
      </p:sp>
      <p:pic>
        <p:nvPicPr>
          <p:cNvPr id="8" name="Bildplatzhalter 7">
            <a:extLst>
              <a:ext uri="{FF2B5EF4-FFF2-40B4-BE49-F238E27FC236}">
                <a16:creationId xmlns:a16="http://schemas.microsoft.com/office/drawing/2014/main" id="{C10137A6-0C25-466E-B00D-ABDF7CA92F2B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2"/>
          <a:srcRect l="49167" t="15009" r="4167" b="17962"/>
          <a:stretch/>
        </p:blipFill>
        <p:spPr>
          <a:xfrm>
            <a:off x="606423" y="1279622"/>
            <a:ext cx="4267200" cy="2743200"/>
          </a:xfrm>
        </p:spPr>
      </p:pic>
      <p:sp>
        <p:nvSpPr>
          <p:cNvPr id="6" name="Textplatzhalter 7">
            <a:extLst>
              <a:ext uri="{FF2B5EF4-FFF2-40B4-BE49-F238E27FC236}">
                <a16:creationId xmlns:a16="http://schemas.microsoft.com/office/drawing/2014/main" id="{91317435-6412-48B5-A9F3-CD7B87EAA9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/>
              <a:t>Milestone 7 - Experiments</a:t>
            </a:r>
            <a:endParaRPr lang="de-DE" dirty="0"/>
          </a:p>
          <a:p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812D41EE-1108-460D-B086-A2B64D99802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98" t="12751" r="22026" b="2814"/>
          <a:stretch/>
        </p:blipFill>
        <p:spPr>
          <a:xfrm>
            <a:off x="5854641" y="1279623"/>
            <a:ext cx="2651761" cy="2743200"/>
          </a:xfrm>
          <a:prstGeom prst="rect">
            <a:avLst/>
          </a:prstGeom>
        </p:spPr>
      </p:pic>
      <p:sp>
        <p:nvSpPr>
          <p:cNvPr id="12" name="Rechteck 11">
            <a:extLst>
              <a:ext uri="{FF2B5EF4-FFF2-40B4-BE49-F238E27FC236}">
                <a16:creationId xmlns:a16="http://schemas.microsoft.com/office/drawing/2014/main" id="{A95BDBA1-7050-48C7-850B-78F0BA52816F}"/>
              </a:ext>
            </a:extLst>
          </p:cNvPr>
          <p:cNvSpPr/>
          <p:nvPr/>
        </p:nvSpPr>
        <p:spPr bwMode="auto">
          <a:xfrm>
            <a:off x="2261851" y="2390464"/>
            <a:ext cx="1011572" cy="1022758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Lucida Grande CY" pitchFamily="-111" charset="-52"/>
              <a:ea typeface="ヒラギノ角ゴ Pro W3" pitchFamily="-111" charset="-128"/>
              <a:cs typeface="ヒラギノ角ゴ Pro W3" pitchFamily="-111" charset="-128"/>
            </a:endParaRPr>
          </a:p>
        </p:txBody>
      </p:sp>
      <p:sp>
        <p:nvSpPr>
          <p:cNvPr id="23" name="Pfeil: nach rechts 22">
            <a:extLst>
              <a:ext uri="{FF2B5EF4-FFF2-40B4-BE49-F238E27FC236}">
                <a16:creationId xmlns:a16="http://schemas.microsoft.com/office/drawing/2014/main" id="{E82A2EE7-AE59-42C3-94A5-9287967895CB}"/>
              </a:ext>
            </a:extLst>
          </p:cNvPr>
          <p:cNvSpPr/>
          <p:nvPr/>
        </p:nvSpPr>
        <p:spPr bwMode="auto">
          <a:xfrm>
            <a:off x="5104111" y="2435148"/>
            <a:ext cx="523892" cy="391334"/>
          </a:xfrm>
          <a:prstGeom prst="rightArrow">
            <a:avLst/>
          </a:prstGeom>
          <a:solidFill>
            <a:srgbClr val="FF0000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Lucida Grande CY" pitchFamily="-111" charset="-52"/>
              <a:ea typeface="ヒラギノ角ゴ Pro W3" pitchFamily="-111" charset="-128"/>
              <a:cs typeface="ヒラギノ角ゴ Pro W3" pitchFamily="-11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62405751"/>
      </p:ext>
    </p:extLst>
  </p:cSld>
  <p:clrMapOvr>
    <a:masterClrMapping/>
  </p:clrMapOvr>
</p:sld>
</file>

<file path=ppt/theme/theme1.xml><?xml version="1.0" encoding="utf-8"?>
<a:theme xmlns:a="http://schemas.openxmlformats.org/drawingml/2006/main" name="Ovgu_INF">
  <a:themeElements>
    <a:clrScheme name="Benutzerdefiniert 32">
      <a:dk1>
        <a:srgbClr val="000000"/>
      </a:dk1>
      <a:lt1>
        <a:srgbClr val="FFFFFF"/>
      </a:lt1>
      <a:dk2>
        <a:srgbClr val="0068B4"/>
      </a:dk2>
      <a:lt2>
        <a:srgbClr val="5D8EA6"/>
      </a:lt2>
      <a:accent1>
        <a:srgbClr val="7A003F"/>
      </a:accent1>
      <a:accent2>
        <a:srgbClr val="0068B4"/>
      </a:accent2>
      <a:accent3>
        <a:srgbClr val="FFFFFF"/>
      </a:accent3>
      <a:accent4>
        <a:srgbClr val="000000"/>
      </a:accent4>
      <a:accent5>
        <a:srgbClr val="9EC7FF"/>
      </a:accent5>
      <a:accent6>
        <a:srgbClr val="0068B4"/>
      </a:accent6>
      <a:hlink>
        <a:srgbClr val="7A003F"/>
      </a:hlink>
      <a:folHlink>
        <a:srgbClr val="F39100"/>
      </a:folHlink>
    </a:clrScheme>
    <a:fontScheme name="Musterseite">
      <a:majorFont>
        <a:latin typeface="Lucida Grande"/>
        <a:ea typeface="ヒラギノ角ゴ Pro W3"/>
        <a:cs typeface="ヒラギノ角ゴ Pro W3"/>
      </a:majorFont>
      <a:minorFont>
        <a:latin typeface="Lucida Sans"/>
        <a:ea typeface="ヒラギノ角ゴ Pro W3"/>
        <a:cs typeface="ヒラギノ角ゴ Pro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A33316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Lucida Grande CY" pitchFamily="-111" charset="-52"/>
            <a:ea typeface="ヒラギノ角ゴ Pro W3" pitchFamily="-111" charset="-128"/>
            <a:cs typeface="ヒラギノ角ゴ Pro W3" pitchFamily="-111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A33316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Lucida Grande CY" pitchFamily="-111" charset="-52"/>
            <a:ea typeface="ヒラギノ角ゴ Pro W3" pitchFamily="-111" charset="-128"/>
            <a:cs typeface="ヒラギノ角ゴ Pro W3" pitchFamily="-111" charset="-128"/>
          </a:defRPr>
        </a:defPPr>
      </a:lstStyle>
    </a:lnDef>
  </a:objectDefaults>
  <a:extraClrSchemeLst>
    <a:extraClrScheme>
      <a:clrScheme name="Musterseite 1">
        <a:dk1>
          <a:srgbClr val="000000"/>
        </a:dk1>
        <a:lt1>
          <a:srgbClr val="FFFFFF"/>
        </a:lt1>
        <a:dk2>
          <a:srgbClr val="3C3C3C"/>
        </a:dk2>
        <a:lt2>
          <a:srgbClr val="808080"/>
        </a:lt2>
        <a:accent1>
          <a:srgbClr val="A7171A"/>
        </a:accent1>
        <a:accent2>
          <a:srgbClr val="642C29"/>
        </a:accent2>
        <a:accent3>
          <a:srgbClr val="FFFFFF"/>
        </a:accent3>
        <a:accent4>
          <a:srgbClr val="000000"/>
        </a:accent4>
        <a:accent5>
          <a:srgbClr val="D0ABAB"/>
        </a:accent5>
        <a:accent6>
          <a:srgbClr val="5A2724"/>
        </a:accent6>
        <a:hlink>
          <a:srgbClr val="C31924"/>
        </a:hlink>
        <a:folHlink>
          <a:srgbClr val="DBC14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Introduction2" id="{EBE3B529-C23B-4897-B78D-4402005AD28A}" vid="{71A30BF8-EAF1-4B61-B05F-A23FC506A33E}"/>
    </a:ext>
  </a:extLst>
</a:theme>
</file>

<file path=ppt/theme/theme2.xml><?xml version="1.0" encoding="utf-8"?>
<a:theme xmlns:a="http://schemas.openxmlformats.org/drawingml/2006/main" name="1_Ovgu_INF">
  <a:themeElements>
    <a:clrScheme name="Benutzerdefiniert 32">
      <a:dk1>
        <a:srgbClr val="000000"/>
      </a:dk1>
      <a:lt1>
        <a:srgbClr val="FFFFFF"/>
      </a:lt1>
      <a:dk2>
        <a:srgbClr val="0068B4"/>
      </a:dk2>
      <a:lt2>
        <a:srgbClr val="5D8EA6"/>
      </a:lt2>
      <a:accent1>
        <a:srgbClr val="7A003F"/>
      </a:accent1>
      <a:accent2>
        <a:srgbClr val="0068B4"/>
      </a:accent2>
      <a:accent3>
        <a:srgbClr val="FFFFFF"/>
      </a:accent3>
      <a:accent4>
        <a:srgbClr val="000000"/>
      </a:accent4>
      <a:accent5>
        <a:srgbClr val="9EC7FF"/>
      </a:accent5>
      <a:accent6>
        <a:srgbClr val="0068B4"/>
      </a:accent6>
      <a:hlink>
        <a:srgbClr val="7A003F"/>
      </a:hlink>
      <a:folHlink>
        <a:srgbClr val="F39100"/>
      </a:folHlink>
    </a:clrScheme>
    <a:fontScheme name="Musterseite">
      <a:majorFont>
        <a:latin typeface="Lucida Grande"/>
        <a:ea typeface="ヒラギノ角ゴ Pro W3"/>
        <a:cs typeface="ヒラギノ角ゴ Pro W3"/>
      </a:majorFont>
      <a:minorFont>
        <a:latin typeface="Lucida Sans"/>
        <a:ea typeface="ヒラギノ角ゴ Pro W3"/>
        <a:cs typeface="ヒラギノ角ゴ Pro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A33316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Lucida Grande CY" pitchFamily="-111" charset="-52"/>
            <a:ea typeface="ヒラギノ角ゴ Pro W3" pitchFamily="-111" charset="-128"/>
            <a:cs typeface="ヒラギノ角ゴ Pro W3" pitchFamily="-111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A33316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Lucida Grande CY" pitchFamily="-111" charset="-52"/>
            <a:ea typeface="ヒラギノ角ゴ Pro W3" pitchFamily="-111" charset="-128"/>
            <a:cs typeface="ヒラギノ角ゴ Pro W3" pitchFamily="-111" charset="-128"/>
          </a:defRPr>
        </a:defPPr>
      </a:lstStyle>
    </a:lnDef>
  </a:objectDefaults>
  <a:extraClrSchemeLst>
    <a:extraClrScheme>
      <a:clrScheme name="Musterseite 1">
        <a:dk1>
          <a:srgbClr val="000000"/>
        </a:dk1>
        <a:lt1>
          <a:srgbClr val="FFFFFF"/>
        </a:lt1>
        <a:dk2>
          <a:srgbClr val="3C3C3C"/>
        </a:dk2>
        <a:lt2>
          <a:srgbClr val="808080"/>
        </a:lt2>
        <a:accent1>
          <a:srgbClr val="A7171A"/>
        </a:accent1>
        <a:accent2>
          <a:srgbClr val="642C29"/>
        </a:accent2>
        <a:accent3>
          <a:srgbClr val="FFFFFF"/>
        </a:accent3>
        <a:accent4>
          <a:srgbClr val="000000"/>
        </a:accent4>
        <a:accent5>
          <a:srgbClr val="D0ABAB"/>
        </a:accent5>
        <a:accent6>
          <a:srgbClr val="5A2724"/>
        </a:accent6>
        <a:hlink>
          <a:srgbClr val="C31924"/>
        </a:hlink>
        <a:folHlink>
          <a:srgbClr val="DBC14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Introduction2" id="{EBE3B529-C23B-4897-B78D-4402005AD28A}" vid="{E32347D8-D91E-4558-8620-3288ACF1E9D1}"/>
    </a:ext>
  </a:extLst>
</a:theme>
</file>

<file path=ppt/theme/theme3.xml><?xml version="1.0" encoding="utf-8"?>
<a:theme xmlns:a="http://schemas.openxmlformats.org/drawingml/2006/main" name="2_Benutzerdefiniertes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roduction2" id="{EBE3B529-C23B-4897-B78D-4402005AD28A}" vid="{9C624A7B-5732-48EF-B00A-5F0A9D8BFD53}"/>
    </a:ext>
  </a:extLst>
</a:theme>
</file>

<file path=ppt/theme/theme4.xml><?xml version="1.0" encoding="utf-8"?>
<a:theme xmlns:a="http://schemas.openxmlformats.org/drawingml/2006/main" name="Office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ffice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Template_Presentation_4</Template>
  <TotalTime>0</TotalTime>
  <Words>574</Words>
  <Application>Microsoft Office PowerPoint</Application>
  <PresentationFormat>Bildschirmpräsentation (4:3)</PresentationFormat>
  <Paragraphs>147</Paragraphs>
  <Slides>20</Slides>
  <Notes>14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9</vt:i4>
      </vt:variant>
      <vt:variant>
        <vt:lpstr>Design</vt:lpstr>
      </vt:variant>
      <vt:variant>
        <vt:i4>3</vt:i4>
      </vt:variant>
      <vt:variant>
        <vt:lpstr>Folientitel</vt:lpstr>
      </vt:variant>
      <vt:variant>
        <vt:i4>20</vt:i4>
      </vt:variant>
    </vt:vector>
  </HeadingPairs>
  <TitlesOfParts>
    <vt:vector size="32" baseType="lpstr">
      <vt:lpstr>ＭＳ Ｐゴシック</vt:lpstr>
      <vt:lpstr>Arial</vt:lpstr>
      <vt:lpstr>Calibri</vt:lpstr>
      <vt:lpstr>Lucida Grande</vt:lpstr>
      <vt:lpstr>Lucida Grande CY</vt:lpstr>
      <vt:lpstr>Lucida Sans</vt:lpstr>
      <vt:lpstr>Lucida Sans Unicode</vt:lpstr>
      <vt:lpstr>Wingdings</vt:lpstr>
      <vt:lpstr>ヒラギノ角ゴ Pro W3</vt:lpstr>
      <vt:lpstr>Ovgu_INF</vt:lpstr>
      <vt:lpstr>1_Ovgu_INF</vt:lpstr>
      <vt:lpstr>2_Benutzerdefiniertes Design</vt:lpstr>
      <vt:lpstr>PowerPoint-Präsentation</vt:lpstr>
      <vt:lpstr>Modellierung – Gedanken zum Einstieg </vt:lpstr>
      <vt:lpstr>Jakobstraße – Vogelperspektive</vt:lpstr>
      <vt:lpstr>Jakobstraße – Statisches Basismodell</vt:lpstr>
      <vt:lpstr>Jakobstraße – Statisches Basismodell</vt:lpstr>
      <vt:lpstr>Jakobstraße – Dynamisches Basismodell</vt:lpstr>
      <vt:lpstr>Experimente – Annahmen&amp;Einschränkungen</vt:lpstr>
      <vt:lpstr>Experiment 1 – Haltestelle Julius-Bremer-Straße</vt:lpstr>
      <vt:lpstr>Experiment 1 – Haltestelle Julius-Bremer-Straße</vt:lpstr>
      <vt:lpstr>Ergebnis 1a – Haltestelle Julius-Bremer-Straße </vt:lpstr>
      <vt:lpstr>Ergebnis 1b – Haltestelle Julius-Bremer-Straße</vt:lpstr>
      <vt:lpstr>Experiment 2 – 2 Haltestellen</vt:lpstr>
      <vt:lpstr>Ergebnis 2a – Abgleich mit 1. Experiment</vt:lpstr>
      <vt:lpstr>Ergebnis 2b – 2 Haltestellen, Interpretation</vt:lpstr>
      <vt:lpstr>Experiment 3 – „Linksabbieger“ Listemannstraße</vt:lpstr>
      <vt:lpstr>Experiment 4 – Exklusive Straßenbahntrasse</vt:lpstr>
      <vt:lpstr>Projektfortschritt: 95%</vt:lpstr>
      <vt:lpstr>Projektbudget – Verbrauch bisher 35.275€  </vt:lpstr>
      <vt:lpstr>Lessons (Re-)Learned</vt:lpstr>
      <vt:lpstr>Vielen Dank für Ihre Aufmerksamkeit! Fragen? </vt:lpstr>
    </vt:vector>
  </TitlesOfParts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Alex</dc:creator>
  <cp:lastModifiedBy>Adam</cp:lastModifiedBy>
  <cp:revision>449</cp:revision>
  <cp:lastPrinted>2009-04-03T10:08:54Z</cp:lastPrinted>
  <dcterms:created xsi:type="dcterms:W3CDTF">2018-05-10T17:08:48Z</dcterms:created>
  <dcterms:modified xsi:type="dcterms:W3CDTF">2018-06-18T05:52:39Z</dcterms:modified>
</cp:coreProperties>
</file>